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Dikdörtgen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Dikdörtgen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Dikdörtgen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Dikdörtgen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56" name="55 Dikdörtgen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Dikdörtgen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Dikdörtgen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Dikdörtgen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Serbest Form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Serbest Form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Serbest Form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Serbest Form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Serbest Form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Serbest Form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Serbest Form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Serbest Form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Serbest Form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Serbest Form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Serbest Form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Serbest Form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Serbest Form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Serbest Form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Serbest Form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Dikdörtgen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Dikdörtgen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dörtgen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Dikdörtgen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15 Dikdörtgen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Dikdörtgen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Dikdörtgen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Dikdörtgen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Dikdörtgen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Dikdörtgen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Dikdörtgen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Dikdörtgen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Düz Bağlayıcı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Başlık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grpSp>
        <p:nvGrpSpPr>
          <p:cNvPr id="14" name="13 Grup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dörtgen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Dikdörtgen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Dikdörtgen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Dikdörtgen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8C80BE-9374-4121-A0CB-08A2C2707F18}" type="datetimeFigureOut">
              <a:rPr lang="tr-TR" smtClean="0"/>
              <a:t>01.04.2012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7268544-81ED-4DFE-8857-D418932D3663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4714908"/>
          </a:xfrm>
          <a:solidFill>
            <a:srgbClr val="7030A0"/>
          </a:solidFill>
          <a:ln w="5715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tr-TR" dirty="0" err="1" smtClean="0"/>
              <a:t>by</a:t>
            </a:r>
            <a:r>
              <a:rPr lang="tr-TR" dirty="0" smtClean="0"/>
              <a:t>   Mehmet çelik 54 8/a.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Yıldız </a:t>
            </a:r>
            <a:r>
              <a:rPr lang="tr-TR" dirty="0" err="1" smtClean="0"/>
              <a:t>erdoğmuş</a:t>
            </a:r>
            <a:r>
              <a:rPr lang="tr-TR" dirty="0" smtClean="0"/>
              <a:t> 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englIsh</a:t>
            </a:r>
            <a:r>
              <a:rPr lang="tr-TR" dirty="0" smtClean="0"/>
              <a:t> öğretmeni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358246" cy="1143008"/>
          </a:xfrm>
          <a:solidFill>
            <a:srgbClr val="7030A0"/>
          </a:solidFill>
          <a:ln w="76200">
            <a:solidFill>
              <a:srgbClr val="FF0000"/>
            </a:solidFill>
            <a:prstDash val="lgDashDot"/>
          </a:ln>
        </p:spPr>
        <p:txBody>
          <a:bodyPr>
            <a:normAutofit/>
          </a:bodyPr>
          <a:lstStyle/>
          <a:p>
            <a:r>
              <a:rPr lang="tr-TR" sz="6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Personality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</a:t>
            </a:r>
            <a:r>
              <a:rPr lang="tr-TR" sz="6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types</a:t>
            </a:r>
            <a:endParaRPr lang="tr-TR" sz="6000" dirty="0"/>
          </a:p>
        </p:txBody>
      </p:sp>
      <p:pic>
        <p:nvPicPr>
          <p:cNvPr id="2050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1810512" cy="1485900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714620"/>
            <a:ext cx="1810512" cy="1485900"/>
          </a:xfrm>
          <a:prstGeom prst="rect">
            <a:avLst/>
          </a:prstGeom>
          <a:noFill/>
        </p:spPr>
      </p:pic>
      <p:sp>
        <p:nvSpPr>
          <p:cNvPr id="9" name="8 Gülen Yüz"/>
          <p:cNvSpPr/>
          <p:nvPr/>
        </p:nvSpPr>
        <p:spPr>
          <a:xfrm>
            <a:off x="7215206" y="4786322"/>
            <a:ext cx="928694" cy="107157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Gülen Yüz"/>
          <p:cNvSpPr/>
          <p:nvPr/>
        </p:nvSpPr>
        <p:spPr>
          <a:xfrm>
            <a:off x="1285852" y="4857760"/>
            <a:ext cx="1000132" cy="1071570"/>
          </a:xfrm>
          <a:prstGeom prst="smileyFace">
            <a:avLst/>
          </a:prstGeom>
          <a:solidFill>
            <a:schemeClr val="accent2"/>
          </a:solidFill>
          <a:ln>
            <a:solidFill>
              <a:srgbClr val="FFFF00"/>
            </a:solidFill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 MEHMET ÇELİK 54 8/A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>
              <a:buNone/>
            </a:pPr>
            <a:endParaRPr lang="tr-TR" sz="1800" dirty="0">
              <a:solidFill>
                <a:schemeClr val="lt1"/>
              </a:solidFill>
            </a:endParaRPr>
          </a:p>
        </p:txBody>
      </p:sp>
      <p:sp>
        <p:nvSpPr>
          <p:cNvPr id="7" name="6 Kalp"/>
          <p:cNvSpPr/>
          <p:nvPr/>
        </p:nvSpPr>
        <p:spPr>
          <a:xfrm>
            <a:off x="1500166" y="3714752"/>
            <a:ext cx="1000132" cy="1428760"/>
          </a:xfrm>
          <a:prstGeom prst="heart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Kalp"/>
          <p:cNvSpPr/>
          <p:nvPr/>
        </p:nvSpPr>
        <p:spPr>
          <a:xfrm>
            <a:off x="7143768" y="3500438"/>
            <a:ext cx="1214446" cy="1500198"/>
          </a:xfrm>
          <a:prstGeom prst="heart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Kalp"/>
          <p:cNvSpPr/>
          <p:nvPr/>
        </p:nvSpPr>
        <p:spPr>
          <a:xfrm>
            <a:off x="3357554" y="2428868"/>
            <a:ext cx="2857520" cy="3357586"/>
          </a:xfrm>
          <a:prstGeom prst="heart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5-Nokta Yıldız"/>
          <p:cNvSpPr/>
          <p:nvPr/>
        </p:nvSpPr>
        <p:spPr>
          <a:xfrm>
            <a:off x="1428728" y="2214554"/>
            <a:ext cx="785818" cy="857256"/>
          </a:xfrm>
          <a:prstGeom prst="star5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5-Nokta Yıldız"/>
          <p:cNvSpPr/>
          <p:nvPr/>
        </p:nvSpPr>
        <p:spPr>
          <a:xfrm>
            <a:off x="6786578" y="2071678"/>
            <a:ext cx="928694" cy="928694"/>
          </a:xfrm>
          <a:prstGeom prst="star5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5-Nokta Yıldız"/>
          <p:cNvSpPr/>
          <p:nvPr/>
        </p:nvSpPr>
        <p:spPr>
          <a:xfrm>
            <a:off x="1714480" y="5357826"/>
            <a:ext cx="571504" cy="714380"/>
          </a:xfrm>
          <a:prstGeom prst="star5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5-Nokta Yıldız"/>
          <p:cNvSpPr/>
          <p:nvPr/>
        </p:nvSpPr>
        <p:spPr>
          <a:xfrm>
            <a:off x="6786578" y="5072074"/>
            <a:ext cx="1143008" cy="1000132"/>
          </a:xfrm>
          <a:prstGeom prst="star5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Kalp"/>
          <p:cNvSpPr/>
          <p:nvPr/>
        </p:nvSpPr>
        <p:spPr>
          <a:xfrm>
            <a:off x="6643702" y="3571876"/>
            <a:ext cx="357190" cy="428628"/>
          </a:xfrm>
          <a:prstGeom prst="heart">
            <a:avLst/>
          </a:prstGeom>
          <a:solidFill>
            <a:schemeClr val="accent2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Kalp"/>
          <p:cNvSpPr/>
          <p:nvPr/>
        </p:nvSpPr>
        <p:spPr>
          <a:xfrm>
            <a:off x="2857488" y="4143380"/>
            <a:ext cx="500066" cy="642942"/>
          </a:xfrm>
          <a:prstGeom prst="heart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Kalp"/>
          <p:cNvSpPr/>
          <p:nvPr/>
        </p:nvSpPr>
        <p:spPr>
          <a:xfrm>
            <a:off x="4643438" y="2000240"/>
            <a:ext cx="428628" cy="4286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Kalp"/>
          <p:cNvSpPr/>
          <p:nvPr/>
        </p:nvSpPr>
        <p:spPr>
          <a:xfrm>
            <a:off x="2857488" y="2071678"/>
            <a:ext cx="500066" cy="642942"/>
          </a:xfrm>
          <a:prstGeom prst="heart">
            <a:avLst/>
          </a:prstGeom>
          <a:solidFill>
            <a:schemeClr val="accent4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Kalp"/>
          <p:cNvSpPr/>
          <p:nvPr/>
        </p:nvSpPr>
        <p:spPr>
          <a:xfrm>
            <a:off x="3357554" y="5429264"/>
            <a:ext cx="500066" cy="500066"/>
          </a:xfrm>
          <a:prstGeom prst="heart">
            <a:avLst/>
          </a:prstGeom>
          <a:solidFill>
            <a:schemeClr val="accent4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Kalp"/>
          <p:cNvSpPr/>
          <p:nvPr/>
        </p:nvSpPr>
        <p:spPr>
          <a:xfrm>
            <a:off x="5857884" y="5072074"/>
            <a:ext cx="428628" cy="714380"/>
          </a:xfrm>
          <a:prstGeom prst="heart">
            <a:avLst/>
          </a:prstGeom>
          <a:solidFill>
            <a:schemeClr val="accent4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914400"/>
          </a:xfrm>
          <a:solidFill>
            <a:schemeClr val="accent2"/>
          </a:solidFill>
          <a:ln w="76200">
            <a:solidFill>
              <a:srgbClr val="7030A0"/>
            </a:solidFill>
          </a:ln>
        </p:spPr>
        <p:txBody>
          <a:bodyPr/>
          <a:lstStyle/>
          <a:p>
            <a:r>
              <a:rPr lang="tr-TR" dirty="0" err="1" smtClean="0"/>
              <a:t>Personality</a:t>
            </a:r>
            <a:r>
              <a:rPr lang="tr-TR" dirty="0" smtClean="0"/>
              <a:t>  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  <a:ln w="57150">
            <a:solidFill>
              <a:srgbClr val="00B0F0"/>
            </a:solidFill>
            <a:prstDash val="sysDot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tr-TR" sz="6000" dirty="0" smtClean="0"/>
              <a:t>1: </a:t>
            </a:r>
            <a:r>
              <a:rPr lang="tr-TR" sz="4000" dirty="0" smtClean="0"/>
              <a:t>A </a:t>
            </a:r>
            <a:r>
              <a:rPr lang="tr-TR" sz="4000" dirty="0" err="1" smtClean="0"/>
              <a:t>person</a:t>
            </a:r>
            <a:r>
              <a:rPr lang="tr-TR" sz="4000" dirty="0" smtClean="0"/>
              <a:t> </a:t>
            </a:r>
            <a:r>
              <a:rPr lang="tr-TR" sz="4000" dirty="0" err="1" smtClean="0"/>
              <a:t>who</a:t>
            </a:r>
            <a:r>
              <a:rPr lang="tr-TR" sz="4000" dirty="0" smtClean="0"/>
              <a:t> can </a:t>
            </a:r>
            <a:r>
              <a:rPr lang="tr-TR" sz="4000" dirty="0" err="1" smtClean="0"/>
              <a:t>concentrate</a:t>
            </a:r>
            <a:r>
              <a:rPr lang="tr-TR" sz="4000" dirty="0" smtClean="0"/>
              <a:t> is ……………. .</a:t>
            </a:r>
          </a:p>
          <a:p>
            <a:r>
              <a:rPr lang="tr-TR" sz="6000" dirty="0" smtClean="0"/>
              <a:t>2</a:t>
            </a:r>
            <a:r>
              <a:rPr lang="tr-TR" sz="4000" dirty="0" smtClean="0"/>
              <a:t>: </a:t>
            </a:r>
            <a:r>
              <a:rPr lang="tr-TR" sz="4000" dirty="0" err="1" smtClean="0"/>
              <a:t>It</a:t>
            </a:r>
            <a:r>
              <a:rPr lang="tr-TR" sz="4000" dirty="0" smtClean="0"/>
              <a:t> is </a:t>
            </a:r>
            <a:r>
              <a:rPr lang="tr-TR" sz="4000" dirty="0" err="1" smtClean="0"/>
              <a:t>the</a:t>
            </a:r>
            <a:r>
              <a:rPr lang="tr-TR" sz="4000" dirty="0" smtClean="0"/>
              <a:t> </a:t>
            </a:r>
            <a:r>
              <a:rPr lang="tr-TR" sz="4000" dirty="0" err="1" smtClean="0"/>
              <a:t>oppositeof</a:t>
            </a:r>
            <a:r>
              <a:rPr lang="tr-TR" sz="4000" dirty="0" smtClean="0"/>
              <a:t> com </a:t>
            </a:r>
            <a:r>
              <a:rPr lang="tr-TR" sz="4000" dirty="0" err="1" smtClean="0"/>
              <a:t>petitive</a:t>
            </a:r>
            <a:r>
              <a:rPr lang="tr-TR" sz="4000" dirty="0" smtClean="0"/>
              <a:t>.</a:t>
            </a:r>
            <a:r>
              <a:rPr lang="tr-TR" sz="4000" dirty="0" err="1" smtClean="0"/>
              <a:t>It</a:t>
            </a:r>
            <a:r>
              <a:rPr lang="tr-TR" sz="4000" dirty="0" smtClean="0"/>
              <a:t>  is ……………… .</a:t>
            </a:r>
          </a:p>
          <a:p>
            <a:r>
              <a:rPr lang="tr-TR" sz="4000" dirty="0" smtClean="0"/>
              <a:t>3:I </a:t>
            </a:r>
            <a:r>
              <a:rPr lang="tr-TR" sz="4000" dirty="0" err="1" smtClean="0"/>
              <a:t>have</a:t>
            </a:r>
            <a:r>
              <a:rPr lang="tr-TR" sz="4000" dirty="0" smtClean="0"/>
              <a:t> ……………… </a:t>
            </a:r>
            <a:r>
              <a:rPr lang="tr-TR" sz="4000" dirty="0" err="1" smtClean="0"/>
              <a:t>from</a:t>
            </a:r>
            <a:r>
              <a:rPr lang="tr-TR" sz="4000" dirty="0" smtClean="0"/>
              <a:t> </a:t>
            </a:r>
            <a:r>
              <a:rPr lang="tr-TR" sz="4000" dirty="0" err="1" smtClean="0"/>
              <a:t>university</a:t>
            </a:r>
            <a:r>
              <a:rPr lang="tr-TR" sz="4000" dirty="0" smtClean="0"/>
              <a:t> in 2006.</a:t>
            </a:r>
            <a:endParaRPr lang="tr-TR" sz="6000" dirty="0"/>
          </a:p>
        </p:txBody>
      </p:sp>
      <p:sp>
        <p:nvSpPr>
          <p:cNvPr id="6" name="5 5-Nokta Yıldız"/>
          <p:cNvSpPr/>
          <p:nvPr/>
        </p:nvSpPr>
        <p:spPr>
          <a:xfrm>
            <a:off x="7358082" y="3500438"/>
            <a:ext cx="1143008" cy="14287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5-Nokta Yıldız"/>
          <p:cNvSpPr/>
          <p:nvPr/>
        </p:nvSpPr>
        <p:spPr>
          <a:xfrm>
            <a:off x="6715140" y="571480"/>
            <a:ext cx="928694" cy="617223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928694"/>
          </a:xfrm>
          <a:solidFill>
            <a:schemeClr val="accent1"/>
          </a:solidFill>
          <a:ln w="76200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r>
              <a:rPr lang="tr-TR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Personality</a:t>
            </a:r>
            <a:r>
              <a:rPr lang="tr-TR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r-TR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</a:t>
            </a:r>
            <a:r>
              <a:rPr lang="tr-TR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tr-TR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288646"/>
          </a:xfrm>
          <a:solidFill>
            <a:schemeClr val="accent4"/>
          </a:solidFill>
          <a:ln w="57150" cap="rnd">
            <a:solidFill>
              <a:schemeClr val="accent2"/>
            </a:solidFill>
            <a:bevel/>
          </a:ln>
        </p:spPr>
        <p:txBody>
          <a:bodyPr>
            <a:normAutofit fontScale="92500"/>
          </a:bodyPr>
          <a:lstStyle/>
          <a:p>
            <a:r>
              <a:rPr lang="tr-TR" sz="4000" dirty="0" smtClean="0"/>
              <a:t>4: I …………. A </a:t>
            </a:r>
            <a:r>
              <a:rPr lang="tr-TR" sz="4000" dirty="0" err="1" smtClean="0"/>
              <a:t>communication</a:t>
            </a:r>
            <a:r>
              <a:rPr lang="tr-TR" sz="4000" dirty="0" smtClean="0"/>
              <a:t> </a:t>
            </a:r>
            <a:r>
              <a:rPr lang="tr-TR" sz="4000" dirty="0" err="1" smtClean="0"/>
              <a:t>skill</a:t>
            </a:r>
            <a:r>
              <a:rPr lang="tr-TR" sz="4000" dirty="0" smtClean="0"/>
              <a:t> </a:t>
            </a:r>
            <a:r>
              <a:rPr lang="tr-TR" sz="4000" dirty="0" err="1" smtClean="0"/>
              <a:t>so</a:t>
            </a:r>
            <a:r>
              <a:rPr lang="tr-TR" sz="4000" dirty="0" smtClean="0"/>
              <a:t> I </a:t>
            </a:r>
            <a:r>
              <a:rPr lang="tr-TR" sz="4000" dirty="0" err="1" smtClean="0"/>
              <a:t>am</a:t>
            </a:r>
            <a:r>
              <a:rPr lang="tr-TR" sz="4000" dirty="0" smtClean="0"/>
              <a:t> </a:t>
            </a:r>
            <a:r>
              <a:rPr lang="tr-TR" sz="4000" dirty="0" err="1" smtClean="0"/>
              <a:t>good</a:t>
            </a:r>
            <a:r>
              <a:rPr lang="tr-TR" sz="4000" dirty="0" smtClean="0"/>
              <a:t> at </a:t>
            </a:r>
            <a:r>
              <a:rPr lang="tr-TR" sz="4000" dirty="0" err="1" smtClean="0"/>
              <a:t>making</a:t>
            </a:r>
            <a:r>
              <a:rPr lang="tr-TR" sz="4000" dirty="0" smtClean="0"/>
              <a:t> </a:t>
            </a:r>
            <a:r>
              <a:rPr lang="tr-TR" sz="4000" dirty="0" err="1" smtClean="0"/>
              <a:t>new</a:t>
            </a:r>
            <a:r>
              <a:rPr lang="tr-TR" sz="4000" dirty="0" smtClean="0"/>
              <a:t> </a:t>
            </a:r>
            <a:r>
              <a:rPr lang="tr-TR" sz="4000" dirty="0" err="1" smtClean="0"/>
              <a:t>friends</a:t>
            </a:r>
            <a:r>
              <a:rPr lang="tr-TR" sz="4000" dirty="0" smtClean="0"/>
              <a:t>.</a:t>
            </a:r>
          </a:p>
          <a:p>
            <a:r>
              <a:rPr lang="tr-TR" sz="4000" dirty="0" smtClean="0"/>
              <a:t>5:”be ………… at” </a:t>
            </a:r>
            <a:r>
              <a:rPr lang="tr-TR" sz="4000" dirty="0" err="1" smtClean="0"/>
              <a:t>means</a:t>
            </a:r>
            <a:r>
              <a:rPr lang="tr-TR" sz="4000" dirty="0" smtClean="0"/>
              <a:t> </a:t>
            </a:r>
            <a:r>
              <a:rPr lang="tr-TR" sz="4000" dirty="0" err="1" smtClean="0"/>
              <a:t>you</a:t>
            </a:r>
            <a:r>
              <a:rPr lang="tr-TR" sz="4000" dirty="0" smtClean="0"/>
              <a:t> </a:t>
            </a:r>
            <a:r>
              <a:rPr lang="tr-TR" sz="4000" dirty="0" err="1" smtClean="0"/>
              <a:t>are</a:t>
            </a:r>
            <a:r>
              <a:rPr lang="tr-TR" sz="4000" dirty="0" smtClean="0"/>
              <a:t> </a:t>
            </a:r>
            <a:r>
              <a:rPr lang="tr-TR" sz="4000" dirty="0" err="1" smtClean="0"/>
              <a:t>really</a:t>
            </a:r>
            <a:r>
              <a:rPr lang="tr-TR" sz="4000" dirty="0" smtClean="0"/>
              <a:t> </a:t>
            </a:r>
            <a:r>
              <a:rPr lang="tr-TR" sz="4000" dirty="0" err="1" smtClean="0"/>
              <a:t>good</a:t>
            </a:r>
            <a:r>
              <a:rPr lang="tr-TR" sz="4000" dirty="0" smtClean="0"/>
              <a:t>  at </a:t>
            </a:r>
            <a:r>
              <a:rPr lang="tr-TR" sz="4000" dirty="0" err="1" smtClean="0"/>
              <a:t>doing</a:t>
            </a:r>
            <a:r>
              <a:rPr lang="tr-TR" sz="4000" dirty="0" smtClean="0"/>
              <a:t> </a:t>
            </a:r>
            <a:r>
              <a:rPr lang="tr-TR" sz="4000" dirty="0" err="1" smtClean="0"/>
              <a:t>something</a:t>
            </a:r>
            <a:r>
              <a:rPr lang="tr-TR" sz="4000" dirty="0" smtClean="0"/>
              <a:t>.</a:t>
            </a:r>
          </a:p>
          <a:p>
            <a:r>
              <a:rPr lang="tr-TR" sz="4000" dirty="0" smtClean="0"/>
              <a:t>6:I </a:t>
            </a:r>
            <a:r>
              <a:rPr lang="tr-TR" sz="4000" dirty="0" err="1" smtClean="0"/>
              <a:t>am</a:t>
            </a:r>
            <a:r>
              <a:rPr lang="tr-TR" sz="4000" dirty="0" smtClean="0"/>
              <a:t> </a:t>
            </a:r>
            <a:r>
              <a:rPr lang="tr-TR" sz="4000" dirty="0" err="1" smtClean="0"/>
              <a:t>friendly</a:t>
            </a:r>
            <a:r>
              <a:rPr lang="tr-TR" sz="4000" dirty="0" smtClean="0"/>
              <a:t> </a:t>
            </a:r>
            <a:r>
              <a:rPr lang="tr-TR" sz="4000" dirty="0" err="1" smtClean="0"/>
              <a:t>and</a:t>
            </a:r>
            <a:r>
              <a:rPr lang="tr-TR" sz="4000" dirty="0" smtClean="0"/>
              <a:t> ………….. I talk </a:t>
            </a:r>
            <a:r>
              <a:rPr lang="tr-TR" sz="4000" dirty="0" err="1" smtClean="0"/>
              <a:t>too</a:t>
            </a:r>
            <a:r>
              <a:rPr lang="tr-TR" sz="4000" dirty="0" smtClean="0"/>
              <a:t> </a:t>
            </a:r>
            <a:r>
              <a:rPr lang="tr-TR" sz="4000" dirty="0" err="1" smtClean="0"/>
              <a:t>much</a:t>
            </a:r>
            <a:r>
              <a:rPr lang="tr-TR" sz="4000" dirty="0" smtClean="0"/>
              <a:t> </a:t>
            </a:r>
            <a:r>
              <a:rPr lang="tr-TR" sz="4000" dirty="0" err="1" smtClean="0"/>
              <a:t>and</a:t>
            </a:r>
            <a:r>
              <a:rPr lang="tr-TR" sz="4000" dirty="0" smtClean="0"/>
              <a:t> </a:t>
            </a:r>
            <a:r>
              <a:rPr lang="tr-TR" sz="4000" dirty="0" err="1" smtClean="0"/>
              <a:t>like</a:t>
            </a:r>
            <a:r>
              <a:rPr lang="tr-TR" sz="4000" dirty="0" smtClean="0"/>
              <a:t> </a:t>
            </a:r>
            <a:r>
              <a:rPr lang="tr-TR" sz="4000" dirty="0" err="1" smtClean="0"/>
              <a:t>organising</a:t>
            </a:r>
            <a:r>
              <a:rPr lang="tr-TR" sz="4000" dirty="0" smtClean="0"/>
              <a:t> </a:t>
            </a:r>
            <a:r>
              <a:rPr lang="tr-TR" sz="4000" dirty="0" err="1" smtClean="0"/>
              <a:t>parties</a:t>
            </a:r>
            <a:r>
              <a:rPr lang="tr-TR" sz="4000" dirty="0" smtClean="0"/>
              <a:t>.</a:t>
            </a:r>
            <a:endParaRPr lang="tr-TR"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tr-TR" dirty="0" err="1" smtClean="0"/>
              <a:t>Personal</a:t>
            </a:r>
            <a:r>
              <a:rPr lang="tr-TR" dirty="0" smtClean="0"/>
              <a:t>       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7:</a:t>
            </a:r>
            <a:r>
              <a:rPr lang="tr-TR" dirty="0" err="1" smtClean="0">
                <a:latin typeface="Agency FB" pitchFamily="34" charset="0"/>
              </a:rPr>
              <a:t>My</a:t>
            </a:r>
            <a:r>
              <a:rPr lang="tr-TR" dirty="0" smtClean="0">
                <a:latin typeface="Agency FB" pitchFamily="34" charset="0"/>
              </a:rPr>
              <a:t>  </a:t>
            </a:r>
            <a:r>
              <a:rPr lang="tr-TR" dirty="0" err="1" smtClean="0">
                <a:latin typeface="Agency FB" pitchFamily="34" charset="0"/>
              </a:rPr>
              <a:t>weaknes</a:t>
            </a:r>
            <a:r>
              <a:rPr lang="tr-TR" dirty="0" smtClean="0">
                <a:latin typeface="Agency FB" pitchFamily="34" charset="0"/>
              </a:rPr>
              <a:t>  is  </a:t>
            </a:r>
            <a:r>
              <a:rPr lang="tr-TR" dirty="0" err="1" smtClean="0">
                <a:latin typeface="Agency FB" pitchFamily="34" charset="0"/>
              </a:rPr>
              <a:t>that</a:t>
            </a:r>
            <a:r>
              <a:rPr lang="tr-TR" dirty="0" smtClean="0">
                <a:latin typeface="Agency FB" pitchFamily="34" charset="0"/>
              </a:rPr>
              <a:t>  I  ……………………….</a:t>
            </a:r>
            <a:r>
              <a:rPr lang="tr-TR" dirty="0" err="1" smtClean="0">
                <a:latin typeface="Agency FB" pitchFamily="34" charset="0"/>
              </a:rPr>
              <a:t>small</a:t>
            </a:r>
            <a:r>
              <a:rPr lang="tr-TR" dirty="0" smtClean="0">
                <a:latin typeface="Agency FB" pitchFamily="34" charset="0"/>
              </a:rPr>
              <a:t> </a:t>
            </a:r>
            <a:r>
              <a:rPr lang="tr-TR" dirty="0" err="1" smtClean="0">
                <a:latin typeface="Agency FB" pitchFamily="34" charset="0"/>
              </a:rPr>
              <a:t>details</a:t>
            </a:r>
            <a:r>
              <a:rPr lang="tr-TR" dirty="0" smtClean="0">
                <a:latin typeface="Agency FB" pitchFamily="34" charset="0"/>
              </a:rPr>
              <a:t>.</a:t>
            </a:r>
          </a:p>
          <a:p>
            <a:r>
              <a:rPr lang="tr-TR" dirty="0" smtClean="0">
                <a:latin typeface="Agency FB" pitchFamily="34" charset="0"/>
              </a:rPr>
              <a:t>8:He has a </a:t>
            </a:r>
            <a:r>
              <a:rPr lang="tr-TR" dirty="0" err="1" smtClean="0">
                <a:latin typeface="Agency FB" pitchFamily="34" charset="0"/>
              </a:rPr>
              <a:t>very</a:t>
            </a:r>
            <a:r>
              <a:rPr lang="tr-TR" dirty="0" smtClean="0">
                <a:latin typeface="Agency FB" pitchFamily="34" charset="0"/>
              </a:rPr>
              <a:t> </a:t>
            </a:r>
            <a:r>
              <a:rPr lang="tr-TR" dirty="0" err="1" smtClean="0">
                <a:latin typeface="Agency FB" pitchFamily="34" charset="0"/>
              </a:rPr>
              <a:t>good</a:t>
            </a:r>
            <a:r>
              <a:rPr lang="tr-TR" dirty="0" smtClean="0">
                <a:latin typeface="Agency FB" pitchFamily="34" charset="0"/>
              </a:rPr>
              <a:t>  </a:t>
            </a:r>
            <a:r>
              <a:rPr lang="tr-TR" dirty="0" err="1" smtClean="0">
                <a:latin typeface="Agency FB" pitchFamily="34" charset="0"/>
              </a:rPr>
              <a:t>careee</a:t>
            </a:r>
            <a:r>
              <a:rPr lang="tr-TR" dirty="0" smtClean="0">
                <a:latin typeface="Agency FB" pitchFamily="34" charset="0"/>
              </a:rPr>
              <a:t> </a:t>
            </a:r>
            <a:r>
              <a:rPr lang="tr-TR" dirty="0" err="1" smtClean="0">
                <a:latin typeface="Agency FB" pitchFamily="34" charset="0"/>
              </a:rPr>
              <a:t>and</a:t>
            </a:r>
            <a:r>
              <a:rPr lang="tr-TR" dirty="0" smtClean="0">
                <a:latin typeface="Agency FB" pitchFamily="34" charset="0"/>
              </a:rPr>
              <a:t>   he has a …………………….  .  He </a:t>
            </a:r>
            <a:r>
              <a:rPr lang="tr-TR" dirty="0" err="1" smtClean="0">
                <a:latin typeface="Agency FB" pitchFamily="34" charset="0"/>
              </a:rPr>
              <a:t>works</a:t>
            </a:r>
            <a:r>
              <a:rPr lang="tr-TR" dirty="0" smtClean="0">
                <a:latin typeface="Agency FB" pitchFamily="34" charset="0"/>
              </a:rPr>
              <a:t>  a  lot  </a:t>
            </a:r>
            <a:r>
              <a:rPr lang="tr-TR" dirty="0" err="1" smtClean="0">
                <a:latin typeface="Agency FB" pitchFamily="34" charset="0"/>
              </a:rPr>
              <a:t>to</a:t>
            </a:r>
            <a:r>
              <a:rPr lang="tr-TR" dirty="0" smtClean="0">
                <a:latin typeface="Agency FB" pitchFamily="34" charset="0"/>
              </a:rPr>
              <a:t>  </a:t>
            </a:r>
            <a:r>
              <a:rPr lang="tr-TR" dirty="0" err="1" smtClean="0">
                <a:latin typeface="Agency FB" pitchFamily="34" charset="0"/>
              </a:rPr>
              <a:t>get</a:t>
            </a:r>
            <a:r>
              <a:rPr lang="tr-TR" dirty="0" smtClean="0">
                <a:latin typeface="Agency FB" pitchFamily="34" charset="0"/>
              </a:rPr>
              <a:t>    </a:t>
            </a:r>
            <a:r>
              <a:rPr lang="tr-TR" dirty="0" err="1" smtClean="0">
                <a:latin typeface="Agency FB" pitchFamily="34" charset="0"/>
              </a:rPr>
              <a:t>this</a:t>
            </a:r>
            <a:r>
              <a:rPr lang="tr-TR" dirty="0" smtClean="0">
                <a:latin typeface="Agency FB" pitchFamily="34" charset="0"/>
              </a:rPr>
              <a:t>  </a:t>
            </a:r>
            <a:r>
              <a:rPr lang="tr-TR" dirty="0" err="1" smtClean="0">
                <a:latin typeface="Agency FB" pitchFamily="34" charset="0"/>
              </a:rPr>
              <a:t>position</a:t>
            </a:r>
            <a:r>
              <a:rPr lang="tr-TR" dirty="0" smtClean="0">
                <a:latin typeface="Agency FB" pitchFamily="34" charset="0"/>
              </a:rPr>
              <a:t> at  </a:t>
            </a:r>
            <a:r>
              <a:rPr lang="tr-TR" dirty="0" err="1" smtClean="0">
                <a:latin typeface="Agency FB" pitchFamily="34" charset="0"/>
              </a:rPr>
              <a:t>work</a:t>
            </a:r>
            <a:r>
              <a:rPr lang="tr-TR" dirty="0" smtClean="0">
                <a:latin typeface="Agency FB" pitchFamily="34" charset="0"/>
              </a:rPr>
              <a:t> .</a:t>
            </a:r>
          </a:p>
          <a:p>
            <a:r>
              <a:rPr lang="tr-TR" dirty="0" smtClean="0">
                <a:latin typeface="Agency FB" pitchFamily="34" charset="0"/>
              </a:rPr>
              <a:t>9:</a:t>
            </a:r>
            <a:r>
              <a:rPr lang="tr-TR" dirty="0" err="1" smtClean="0">
                <a:latin typeface="Agency FB" pitchFamily="34" charset="0"/>
              </a:rPr>
              <a:t>The</a:t>
            </a:r>
            <a:r>
              <a:rPr lang="tr-TR" dirty="0" smtClean="0">
                <a:latin typeface="Agency FB" pitchFamily="34" charset="0"/>
              </a:rPr>
              <a:t> </a:t>
            </a:r>
            <a:r>
              <a:rPr lang="tr-TR" dirty="0" err="1" smtClean="0">
                <a:latin typeface="Agency FB" pitchFamily="34" charset="0"/>
              </a:rPr>
              <a:t>opposite</a:t>
            </a:r>
            <a:r>
              <a:rPr lang="tr-TR" dirty="0" smtClean="0">
                <a:latin typeface="Agency FB" pitchFamily="34" charset="0"/>
              </a:rPr>
              <a:t>  of </a:t>
            </a:r>
            <a:r>
              <a:rPr lang="tr-TR" dirty="0" err="1" smtClean="0">
                <a:latin typeface="Agency FB" pitchFamily="34" charset="0"/>
              </a:rPr>
              <a:t>informalis</a:t>
            </a:r>
            <a:r>
              <a:rPr lang="tr-TR" dirty="0" smtClean="0">
                <a:latin typeface="Agency FB" pitchFamily="34" charset="0"/>
              </a:rPr>
              <a:t>………………………….. </a:t>
            </a:r>
            <a:r>
              <a:rPr lang="tr-TR" dirty="0" smtClean="0">
                <a:latin typeface="Agency FB" pitchFamily="34" charset="0"/>
              </a:rPr>
              <a:t> </a:t>
            </a:r>
            <a:r>
              <a:rPr lang="tr-TR" dirty="0" smtClean="0">
                <a:latin typeface="Agency FB" pitchFamily="34" charset="0"/>
              </a:rPr>
              <a:t>  .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4" name="3 5-Nokta Yıldız"/>
          <p:cNvSpPr/>
          <p:nvPr/>
        </p:nvSpPr>
        <p:spPr>
          <a:xfrm>
            <a:off x="4857752" y="1714488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Gülen Yüz"/>
          <p:cNvSpPr/>
          <p:nvPr/>
        </p:nvSpPr>
        <p:spPr>
          <a:xfrm>
            <a:off x="1000100" y="4357694"/>
            <a:ext cx="2143140" cy="1714512"/>
          </a:xfrm>
          <a:prstGeom prst="smileyFac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Güneş"/>
          <p:cNvSpPr/>
          <p:nvPr/>
        </p:nvSpPr>
        <p:spPr>
          <a:xfrm>
            <a:off x="6072198" y="4357694"/>
            <a:ext cx="2786082" cy="1857388"/>
          </a:xfrm>
          <a:prstGeom prst="sun">
            <a:avLst/>
          </a:prstGeom>
          <a:solidFill>
            <a:srgbClr val="FFFF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Patlama 2"/>
          <p:cNvSpPr/>
          <p:nvPr/>
        </p:nvSpPr>
        <p:spPr>
          <a:xfrm>
            <a:off x="3571868" y="4143380"/>
            <a:ext cx="2214578" cy="2214578"/>
          </a:xfrm>
          <a:prstGeom prst="irregularSeal2">
            <a:avLst/>
          </a:prstGeom>
          <a:solidFill>
            <a:srgbClr val="7030A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Personality</a:t>
            </a:r>
            <a:r>
              <a:rPr lang="tr-TR" dirty="0" smtClean="0"/>
              <a:t>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10:</a:t>
            </a:r>
            <a:r>
              <a:rPr lang="tr-TR" dirty="0" err="1" smtClean="0"/>
              <a:t>Very</a:t>
            </a:r>
            <a:r>
              <a:rPr lang="tr-TR" dirty="0" smtClean="0"/>
              <a:t>  </a:t>
            </a:r>
            <a:r>
              <a:rPr lang="tr-TR" dirty="0" err="1" smtClean="0"/>
              <a:t>frightened</a:t>
            </a:r>
            <a:r>
              <a:rPr lang="tr-TR" dirty="0" smtClean="0"/>
              <a:t>    is    </a:t>
            </a:r>
            <a:r>
              <a:rPr lang="tr-TR" dirty="0" err="1" smtClean="0"/>
              <a:t>the</a:t>
            </a:r>
            <a:r>
              <a:rPr lang="tr-TR" dirty="0" smtClean="0"/>
              <a:t>   </a:t>
            </a:r>
            <a:r>
              <a:rPr lang="tr-TR" dirty="0" err="1" smtClean="0"/>
              <a:t>same</a:t>
            </a:r>
            <a:r>
              <a:rPr lang="tr-TR" dirty="0" smtClean="0"/>
              <a:t> as……………..    .</a:t>
            </a:r>
          </a:p>
          <a:p>
            <a:endParaRPr lang="tr-TR" dirty="0" smtClean="0"/>
          </a:p>
          <a:p>
            <a:r>
              <a:rPr lang="tr-TR" dirty="0" smtClean="0"/>
              <a:t>11:I  </a:t>
            </a:r>
            <a:r>
              <a:rPr lang="tr-TR" dirty="0" err="1" smtClean="0"/>
              <a:t>am</a:t>
            </a:r>
            <a:r>
              <a:rPr lang="tr-TR" dirty="0" smtClean="0"/>
              <a:t>   </a:t>
            </a:r>
            <a:r>
              <a:rPr lang="tr-TR" dirty="0" err="1" smtClean="0"/>
              <a:t>impatient</a:t>
            </a:r>
            <a:r>
              <a:rPr lang="tr-TR" dirty="0" smtClean="0"/>
              <a:t>   but  he  is   </a:t>
            </a:r>
            <a:r>
              <a:rPr lang="tr-TR" dirty="0" err="1" smtClean="0"/>
              <a:t>very</a:t>
            </a:r>
            <a:r>
              <a:rPr lang="tr-TR" dirty="0" smtClean="0"/>
              <a:t>  …………….  .  He </a:t>
            </a:r>
            <a:r>
              <a:rPr lang="tr-TR" dirty="0" err="1" smtClean="0"/>
              <a:t>never</a:t>
            </a:r>
            <a:r>
              <a:rPr lang="tr-TR" dirty="0" smtClean="0"/>
              <a:t>  </a:t>
            </a:r>
            <a:r>
              <a:rPr lang="tr-TR" dirty="0" err="1" smtClean="0"/>
              <a:t>gets</a:t>
            </a:r>
            <a:r>
              <a:rPr lang="tr-TR" dirty="0" smtClean="0"/>
              <a:t>    </a:t>
            </a:r>
            <a:r>
              <a:rPr lang="tr-TR" dirty="0" err="1" smtClean="0"/>
              <a:t>angry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r>
              <a:rPr lang="tr-TR" dirty="0" smtClean="0"/>
              <a:t>12:</a:t>
            </a:r>
            <a:r>
              <a:rPr lang="tr-TR" dirty="0" err="1" smtClean="0"/>
              <a:t>If</a:t>
            </a:r>
            <a:r>
              <a:rPr lang="tr-TR" dirty="0" smtClean="0"/>
              <a:t>   </a:t>
            </a:r>
            <a:r>
              <a:rPr lang="tr-TR" dirty="0" err="1" smtClean="0"/>
              <a:t>you</a:t>
            </a:r>
            <a:r>
              <a:rPr lang="tr-TR" dirty="0" smtClean="0"/>
              <a:t>   say   be   ………………… </a:t>
            </a:r>
            <a:r>
              <a:rPr lang="tr-TR" dirty="0" err="1" smtClean="0"/>
              <a:t>to</a:t>
            </a:r>
            <a:r>
              <a:rPr lang="tr-TR" dirty="0" smtClean="0"/>
              <a:t>  </a:t>
            </a:r>
            <a:r>
              <a:rPr lang="tr-TR" dirty="0" err="1" smtClean="0"/>
              <a:t>someone</a:t>
            </a:r>
            <a:r>
              <a:rPr lang="tr-TR" dirty="0" smtClean="0"/>
              <a:t>  </a:t>
            </a:r>
            <a:r>
              <a:rPr lang="tr-TR" dirty="0" err="1" smtClean="0"/>
              <a:t>you</a:t>
            </a:r>
            <a:r>
              <a:rPr lang="tr-TR" dirty="0" smtClean="0"/>
              <a:t>  </a:t>
            </a:r>
            <a:r>
              <a:rPr lang="tr-TR" dirty="0" err="1" smtClean="0"/>
              <a:t>are</a:t>
            </a:r>
            <a:r>
              <a:rPr lang="tr-TR" dirty="0" smtClean="0"/>
              <a:t>  </a:t>
            </a:r>
            <a:r>
              <a:rPr lang="tr-TR" dirty="0" err="1" smtClean="0"/>
              <a:t>warning</a:t>
            </a:r>
            <a:r>
              <a:rPr lang="tr-TR" dirty="0" smtClean="0"/>
              <a:t>  her/</a:t>
            </a:r>
            <a:r>
              <a:rPr lang="tr-TR" dirty="0" err="1" smtClean="0"/>
              <a:t>him</a:t>
            </a:r>
            <a:r>
              <a:rPr lang="tr-TR" dirty="0" smtClean="0"/>
              <a:t> of a </a:t>
            </a:r>
            <a:r>
              <a:rPr lang="tr-TR" dirty="0" err="1" smtClean="0"/>
              <a:t>danger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a problem</a:t>
            </a:r>
          </a:p>
        </p:txBody>
      </p:sp>
      <p:sp>
        <p:nvSpPr>
          <p:cNvPr id="4" name="3 5-Nokta Yıldız"/>
          <p:cNvSpPr/>
          <p:nvPr/>
        </p:nvSpPr>
        <p:spPr>
          <a:xfrm>
            <a:off x="1285852" y="214290"/>
            <a:ext cx="928694" cy="1000132"/>
          </a:xfrm>
          <a:prstGeom prst="star5">
            <a:avLst/>
          </a:prstGeom>
          <a:solidFill>
            <a:schemeClr val="accent3">
              <a:lumMod val="50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5" name="4 4-Nokta Yıldız"/>
          <p:cNvSpPr/>
          <p:nvPr/>
        </p:nvSpPr>
        <p:spPr>
          <a:xfrm>
            <a:off x="7572396" y="214290"/>
            <a:ext cx="1214446" cy="1214446"/>
          </a:xfrm>
          <a:prstGeom prst="star4">
            <a:avLst/>
          </a:prstGeom>
          <a:solidFill>
            <a:srgbClr val="00B0F0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32-Nokta Yıldız"/>
          <p:cNvSpPr/>
          <p:nvPr/>
        </p:nvSpPr>
        <p:spPr>
          <a:xfrm>
            <a:off x="7286644" y="2786058"/>
            <a:ext cx="714380" cy="714380"/>
          </a:xfrm>
          <a:prstGeom prst="star32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16-Nokta Yıldız"/>
          <p:cNvSpPr/>
          <p:nvPr/>
        </p:nvSpPr>
        <p:spPr>
          <a:xfrm>
            <a:off x="5072066" y="2571744"/>
            <a:ext cx="785818" cy="714380"/>
          </a:xfrm>
          <a:prstGeom prst="star16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32-Nokta Yıldız"/>
          <p:cNvSpPr/>
          <p:nvPr/>
        </p:nvSpPr>
        <p:spPr>
          <a:xfrm>
            <a:off x="7572396" y="1857364"/>
            <a:ext cx="571504" cy="500066"/>
          </a:xfrm>
          <a:prstGeom prst="star3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12-Noktalı Yıldız"/>
          <p:cNvSpPr/>
          <p:nvPr/>
        </p:nvSpPr>
        <p:spPr>
          <a:xfrm>
            <a:off x="7643834" y="4429132"/>
            <a:ext cx="785818" cy="785818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Personality</a:t>
            </a:r>
            <a:r>
              <a:rPr lang="tr-TR" dirty="0" smtClean="0"/>
              <a:t>   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13:”………………” </a:t>
            </a:r>
            <a:r>
              <a:rPr lang="tr-TR" dirty="0" err="1" smtClean="0"/>
              <a:t>means</a:t>
            </a:r>
            <a:r>
              <a:rPr lang="tr-TR" dirty="0" smtClean="0"/>
              <a:t>   </a:t>
            </a:r>
            <a:r>
              <a:rPr lang="tr-TR" dirty="0" err="1" smtClean="0"/>
              <a:t>keep</a:t>
            </a:r>
            <a:r>
              <a:rPr lang="tr-TR" dirty="0" smtClean="0"/>
              <a:t>  </a:t>
            </a:r>
            <a:r>
              <a:rPr lang="tr-TR" dirty="0" err="1" smtClean="0"/>
              <a:t>thinking</a:t>
            </a:r>
            <a:r>
              <a:rPr lang="tr-TR" dirty="0" smtClean="0"/>
              <a:t>  </a:t>
            </a:r>
            <a:r>
              <a:rPr lang="tr-TR" dirty="0" err="1" smtClean="0"/>
              <a:t>about</a:t>
            </a:r>
            <a:r>
              <a:rPr lang="tr-TR" dirty="0" smtClean="0"/>
              <a:t>   a  problem.</a:t>
            </a:r>
          </a:p>
          <a:p>
            <a:endParaRPr lang="tr-TR" dirty="0" smtClean="0"/>
          </a:p>
          <a:p>
            <a:r>
              <a:rPr lang="tr-TR" dirty="0" smtClean="0"/>
              <a:t>14:</a:t>
            </a:r>
            <a:r>
              <a:rPr lang="tr-TR" dirty="0" err="1" smtClean="0"/>
              <a:t>If</a:t>
            </a:r>
            <a:r>
              <a:rPr lang="tr-TR" dirty="0" smtClean="0"/>
              <a:t>  </a:t>
            </a:r>
            <a:r>
              <a:rPr lang="tr-TR" dirty="0" err="1" smtClean="0"/>
              <a:t>you</a:t>
            </a:r>
            <a:r>
              <a:rPr lang="tr-TR" dirty="0" smtClean="0"/>
              <a:t>   </a:t>
            </a:r>
            <a:r>
              <a:rPr lang="tr-TR" dirty="0" err="1" smtClean="0"/>
              <a:t>are</a:t>
            </a:r>
            <a:r>
              <a:rPr lang="tr-TR" dirty="0" smtClean="0"/>
              <a:t>   ………………….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 </a:t>
            </a:r>
            <a:r>
              <a:rPr lang="tr-TR" dirty="0" err="1" smtClean="0"/>
              <a:t>willing</a:t>
            </a:r>
            <a:r>
              <a:rPr lang="tr-TR" dirty="0" smtClean="0"/>
              <a:t>  </a:t>
            </a:r>
            <a:r>
              <a:rPr lang="tr-TR" dirty="0" err="1" smtClean="0"/>
              <a:t>to</a:t>
            </a:r>
            <a:r>
              <a:rPr lang="tr-TR" dirty="0" smtClean="0"/>
              <a:t>   do   it.</a:t>
            </a:r>
          </a:p>
          <a:p>
            <a:endParaRPr lang="tr-TR" dirty="0" smtClean="0"/>
          </a:p>
          <a:p>
            <a:r>
              <a:rPr lang="tr-TR" dirty="0" smtClean="0"/>
              <a:t>15:</a:t>
            </a:r>
            <a:r>
              <a:rPr lang="tr-TR" dirty="0" err="1" smtClean="0"/>
              <a:t>It</a:t>
            </a:r>
            <a:r>
              <a:rPr lang="tr-TR" dirty="0" smtClean="0"/>
              <a:t>  is  </a:t>
            </a:r>
            <a:r>
              <a:rPr lang="tr-TR" dirty="0" err="1" smtClean="0"/>
              <a:t>the</a:t>
            </a:r>
            <a:r>
              <a:rPr lang="tr-TR" dirty="0" smtClean="0"/>
              <a:t>  </a:t>
            </a:r>
            <a:r>
              <a:rPr lang="tr-TR" dirty="0" err="1" smtClean="0"/>
              <a:t>synonym</a:t>
            </a:r>
            <a:r>
              <a:rPr lang="tr-TR" dirty="0" smtClean="0"/>
              <a:t>  of  </a:t>
            </a:r>
            <a:r>
              <a:rPr lang="tr-TR" dirty="0" err="1" smtClean="0"/>
              <a:t>truntful</a:t>
            </a:r>
            <a:r>
              <a:rPr lang="tr-TR" dirty="0" smtClean="0"/>
              <a:t>.</a:t>
            </a:r>
            <a:r>
              <a:rPr lang="tr-TR" dirty="0" err="1" smtClean="0"/>
              <a:t>It</a:t>
            </a:r>
            <a:r>
              <a:rPr lang="tr-TR" dirty="0" smtClean="0"/>
              <a:t>   is ………………...  .</a:t>
            </a:r>
            <a:endParaRPr lang="tr-TR" dirty="0"/>
          </a:p>
        </p:txBody>
      </p:sp>
      <p:sp>
        <p:nvSpPr>
          <p:cNvPr id="5" name="4 10-Noktalı Yıldız"/>
          <p:cNvSpPr/>
          <p:nvPr/>
        </p:nvSpPr>
        <p:spPr>
          <a:xfrm>
            <a:off x="7143768" y="357166"/>
            <a:ext cx="1214446" cy="1214446"/>
          </a:xfrm>
          <a:prstGeom prst="star10">
            <a:avLst/>
          </a:prstGeom>
          <a:solidFill>
            <a:schemeClr val="accent4"/>
          </a:solidFill>
          <a:ln w="762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Kalp"/>
          <p:cNvSpPr/>
          <p:nvPr/>
        </p:nvSpPr>
        <p:spPr>
          <a:xfrm>
            <a:off x="7500958" y="4214818"/>
            <a:ext cx="1071570" cy="1428760"/>
          </a:xfrm>
          <a:prstGeom prst="heart">
            <a:avLst/>
          </a:prstGeom>
          <a:solidFill>
            <a:srgbClr val="FF0000"/>
          </a:solidFill>
          <a:ln w="7620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/>
          <a:lstStyle/>
          <a:p>
            <a:r>
              <a:rPr lang="tr-TR" dirty="0" err="1" smtClean="0"/>
              <a:t>Personality</a:t>
            </a:r>
            <a:r>
              <a:rPr lang="tr-TR" dirty="0" smtClean="0"/>
              <a:t>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42910" y="857232"/>
            <a:ext cx="7772400" cy="5715040"/>
          </a:xfrm>
          <a:solidFill>
            <a:srgbClr val="7030A0"/>
          </a:solidFill>
        </p:spPr>
        <p:txBody>
          <a:bodyPr/>
          <a:lstStyle/>
          <a:p>
            <a:r>
              <a:rPr lang="tr-TR" dirty="0" smtClean="0"/>
              <a:t>1: Un                                         ……….. </a:t>
            </a:r>
            <a:r>
              <a:rPr lang="tr-TR" dirty="0" err="1" smtClean="0"/>
              <a:t>Honest</a:t>
            </a:r>
            <a:endParaRPr lang="tr-TR" dirty="0" smtClean="0"/>
          </a:p>
          <a:p>
            <a:r>
              <a:rPr lang="tr-TR" dirty="0" smtClean="0"/>
              <a:t>2: </a:t>
            </a:r>
            <a:r>
              <a:rPr lang="tr-TR" dirty="0" err="1" smtClean="0"/>
              <a:t>Dis</a:t>
            </a:r>
            <a:r>
              <a:rPr lang="tr-TR" dirty="0" smtClean="0"/>
              <a:t>                                        .……….  </a:t>
            </a:r>
            <a:r>
              <a:rPr lang="tr-TR" dirty="0" err="1" smtClean="0"/>
              <a:t>Responsible</a:t>
            </a:r>
            <a:endParaRPr lang="tr-TR" dirty="0" smtClean="0"/>
          </a:p>
          <a:p>
            <a:r>
              <a:rPr lang="tr-TR" dirty="0" smtClean="0"/>
              <a:t>3:İr                                             .……….   </a:t>
            </a:r>
            <a:r>
              <a:rPr lang="tr-TR" dirty="0" err="1" smtClean="0"/>
              <a:t>İmaginative</a:t>
            </a:r>
            <a:endParaRPr lang="tr-TR" dirty="0" smtClean="0"/>
          </a:p>
          <a:p>
            <a:r>
              <a:rPr lang="tr-TR" dirty="0" smtClean="0"/>
              <a:t>4:İn                                            ………..   </a:t>
            </a:r>
            <a:r>
              <a:rPr lang="tr-TR" dirty="0" err="1" smtClean="0"/>
              <a:t>Possible</a:t>
            </a:r>
            <a:endParaRPr lang="tr-TR" dirty="0" smtClean="0"/>
          </a:p>
          <a:p>
            <a:r>
              <a:rPr lang="tr-TR" dirty="0" smtClean="0"/>
              <a:t>5:İm                                           .……….   </a:t>
            </a:r>
            <a:r>
              <a:rPr lang="tr-TR" dirty="0" err="1" smtClean="0"/>
              <a:t>Flexible</a:t>
            </a:r>
            <a:endParaRPr lang="tr-TR" dirty="0" smtClean="0"/>
          </a:p>
          <a:p>
            <a:r>
              <a:rPr lang="tr-TR" dirty="0" smtClean="0"/>
              <a:t>6:Un                                           ………..   </a:t>
            </a:r>
            <a:r>
              <a:rPr lang="tr-TR" dirty="0" err="1" smtClean="0"/>
              <a:t>Pleasant</a:t>
            </a:r>
            <a:endParaRPr lang="tr-TR" dirty="0" smtClean="0"/>
          </a:p>
          <a:p>
            <a:r>
              <a:rPr lang="tr-TR" dirty="0" smtClean="0"/>
              <a:t>7:İn                                             ………..  </a:t>
            </a:r>
            <a:r>
              <a:rPr lang="tr-TR" dirty="0" err="1" smtClean="0"/>
              <a:t>Competitive</a:t>
            </a:r>
            <a:endParaRPr lang="tr-TR" dirty="0" smtClean="0"/>
          </a:p>
          <a:p>
            <a:r>
              <a:rPr lang="tr-TR" dirty="0" smtClean="0"/>
              <a:t>8:Un                                           ………..  </a:t>
            </a:r>
            <a:r>
              <a:rPr lang="tr-TR" dirty="0" err="1" smtClean="0"/>
              <a:t>Complete</a:t>
            </a:r>
            <a:endParaRPr lang="tr-TR" dirty="0" smtClean="0"/>
          </a:p>
          <a:p>
            <a:r>
              <a:rPr lang="tr-TR" dirty="0" smtClean="0"/>
              <a:t>9:Un                                           ………..   </a:t>
            </a:r>
            <a:r>
              <a:rPr lang="tr-TR" dirty="0" err="1" smtClean="0"/>
              <a:t>willing</a:t>
            </a:r>
            <a:endParaRPr lang="tr-TR" dirty="0"/>
          </a:p>
        </p:txBody>
      </p:sp>
      <p:cxnSp>
        <p:nvCxnSpPr>
          <p:cNvPr id="5" name="4 Düz Ok Bağlayıcısı"/>
          <p:cNvCxnSpPr/>
          <p:nvPr/>
        </p:nvCxnSpPr>
        <p:spPr>
          <a:xfrm flipV="1">
            <a:off x="2071670" y="1357298"/>
            <a:ext cx="300039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Ok Bağlayıcısı"/>
          <p:cNvCxnSpPr/>
          <p:nvPr/>
        </p:nvCxnSpPr>
        <p:spPr>
          <a:xfrm flipV="1">
            <a:off x="1571604" y="1928802"/>
            <a:ext cx="357190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Ok Bağlayıcısı"/>
          <p:cNvCxnSpPr/>
          <p:nvPr/>
        </p:nvCxnSpPr>
        <p:spPr>
          <a:xfrm>
            <a:off x="1785918" y="1285860"/>
            <a:ext cx="328614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Ok Bağlayıcısı"/>
          <p:cNvCxnSpPr/>
          <p:nvPr/>
        </p:nvCxnSpPr>
        <p:spPr>
          <a:xfrm flipV="1">
            <a:off x="1928794" y="3000372"/>
            <a:ext cx="335758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/>
          <p:nvPr/>
        </p:nvCxnSpPr>
        <p:spPr>
          <a:xfrm flipV="1">
            <a:off x="1928794" y="3571876"/>
            <a:ext cx="3357586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 flipV="1">
            <a:off x="1928794" y="4071942"/>
            <a:ext cx="3357586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/>
          <p:nvPr/>
        </p:nvCxnSpPr>
        <p:spPr>
          <a:xfrm>
            <a:off x="1714480" y="2928934"/>
            <a:ext cx="3500462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1714480" y="4500570"/>
            <a:ext cx="357190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Ok Bağlayıcısı"/>
          <p:cNvCxnSpPr/>
          <p:nvPr/>
        </p:nvCxnSpPr>
        <p:spPr>
          <a:xfrm>
            <a:off x="1857356" y="4000504"/>
            <a:ext cx="3429024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5-Nokta Yıldız"/>
          <p:cNvSpPr/>
          <p:nvPr/>
        </p:nvSpPr>
        <p:spPr>
          <a:xfrm>
            <a:off x="3357554" y="5214950"/>
            <a:ext cx="857256" cy="1285884"/>
          </a:xfrm>
          <a:prstGeom prst="star5">
            <a:avLst/>
          </a:prstGeom>
          <a:solidFill>
            <a:schemeClr val="tx2">
              <a:lumMod val="50000"/>
            </a:scheme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5-Nokta Yıldız"/>
          <p:cNvSpPr/>
          <p:nvPr/>
        </p:nvSpPr>
        <p:spPr>
          <a:xfrm>
            <a:off x="2285984" y="5786454"/>
            <a:ext cx="571504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5-Nokta Yıldız"/>
          <p:cNvSpPr/>
          <p:nvPr/>
        </p:nvSpPr>
        <p:spPr>
          <a:xfrm>
            <a:off x="4714876" y="5786454"/>
            <a:ext cx="714380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7030A0"/>
            </a:solidFill>
          </a:ln>
        </p:spPr>
        <p:txBody>
          <a:bodyPr/>
          <a:lstStyle/>
          <a:p>
            <a:r>
              <a:rPr lang="tr-TR" dirty="0" err="1" smtClean="0"/>
              <a:t>Personality</a:t>
            </a:r>
            <a:r>
              <a:rPr lang="tr-TR" dirty="0" smtClean="0"/>
              <a:t>   </a:t>
            </a:r>
            <a:r>
              <a:rPr lang="tr-TR" dirty="0" err="1" smtClean="0"/>
              <a:t>types</a:t>
            </a:r>
            <a:endParaRPr lang="tr-TR" dirty="0"/>
          </a:p>
        </p:txBody>
      </p:sp>
      <p:sp>
        <p:nvSpPr>
          <p:cNvPr id="8" name="7 İçerik Yer Tutucusu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tr-TR" sz="2000" dirty="0" smtClean="0"/>
              <a:t>1: I </a:t>
            </a:r>
            <a:r>
              <a:rPr lang="tr-TR" sz="2000" dirty="0" err="1" smtClean="0"/>
              <a:t>am</a:t>
            </a:r>
            <a:r>
              <a:rPr lang="tr-TR" sz="2000" dirty="0" smtClean="0"/>
              <a:t>   sure   </a:t>
            </a:r>
            <a:r>
              <a:rPr lang="tr-TR" sz="2000" dirty="0" err="1" smtClean="0"/>
              <a:t>there</a:t>
            </a:r>
            <a:r>
              <a:rPr lang="tr-TR" sz="2000" dirty="0" smtClean="0"/>
              <a:t>  </a:t>
            </a:r>
            <a:r>
              <a:rPr lang="tr-TR" sz="2000" dirty="0" err="1" smtClean="0"/>
              <a:t>will</a:t>
            </a:r>
            <a:r>
              <a:rPr lang="tr-TR" sz="2000" dirty="0" smtClean="0"/>
              <a:t> be  </a:t>
            </a:r>
            <a:r>
              <a:rPr lang="tr-TR" sz="2000" dirty="0" err="1" smtClean="0"/>
              <a:t>bad</a:t>
            </a:r>
            <a:r>
              <a:rPr lang="tr-TR" sz="2000" dirty="0" smtClean="0"/>
              <a:t>  </a:t>
            </a:r>
            <a:r>
              <a:rPr lang="tr-TR" sz="2000" dirty="0" err="1" smtClean="0"/>
              <a:t>days</a:t>
            </a:r>
            <a:r>
              <a:rPr lang="tr-TR" sz="2000" dirty="0" smtClean="0"/>
              <a:t>  in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future</a:t>
            </a:r>
            <a:r>
              <a:rPr lang="tr-TR" sz="2000" dirty="0" smtClean="0"/>
              <a:t> .                        A: </a:t>
            </a:r>
            <a:r>
              <a:rPr lang="tr-TR" sz="2000" dirty="0" err="1" smtClean="0"/>
              <a:t>selfish</a:t>
            </a: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2:</a:t>
            </a:r>
            <a:r>
              <a:rPr lang="tr-TR" sz="2000" dirty="0" err="1" smtClean="0"/>
              <a:t>Everthing</a:t>
            </a:r>
            <a:r>
              <a:rPr lang="tr-TR" sz="2000" dirty="0" smtClean="0"/>
              <a:t>  </a:t>
            </a:r>
            <a:r>
              <a:rPr lang="tr-TR" sz="2000" dirty="0" err="1" smtClean="0"/>
              <a:t>will</a:t>
            </a:r>
            <a:r>
              <a:rPr lang="tr-TR" sz="2000" dirty="0" smtClean="0"/>
              <a:t> </a:t>
            </a:r>
            <a:r>
              <a:rPr lang="tr-TR" sz="2000" dirty="0" smtClean="0"/>
              <a:t>  be  </a:t>
            </a:r>
            <a:r>
              <a:rPr lang="tr-TR" sz="2000" dirty="0" err="1" smtClean="0"/>
              <a:t>better</a:t>
            </a:r>
            <a:r>
              <a:rPr lang="tr-TR" sz="2000" dirty="0" smtClean="0"/>
              <a:t>  in  </a:t>
            </a:r>
            <a:r>
              <a:rPr lang="tr-TR" sz="2000" dirty="0" err="1" smtClean="0"/>
              <a:t>our</a:t>
            </a:r>
            <a:r>
              <a:rPr lang="tr-TR" sz="2000" dirty="0" smtClean="0"/>
              <a:t>  life.                                           B:unselfish</a:t>
            </a:r>
          </a:p>
          <a:p>
            <a:pPr>
              <a:buNone/>
            </a:pPr>
            <a:r>
              <a:rPr lang="tr-TR" sz="2000" dirty="0" smtClean="0"/>
              <a:t>3:I </a:t>
            </a:r>
            <a:r>
              <a:rPr lang="tr-TR" sz="2000" dirty="0" err="1" smtClean="0"/>
              <a:t>don’t</a:t>
            </a:r>
            <a:r>
              <a:rPr lang="tr-TR" sz="2000" dirty="0" smtClean="0"/>
              <a:t> </a:t>
            </a:r>
            <a:r>
              <a:rPr lang="tr-TR" sz="2000" dirty="0" err="1" smtClean="0"/>
              <a:t>like</a:t>
            </a:r>
            <a:r>
              <a:rPr lang="tr-TR" sz="2000" dirty="0" smtClean="0"/>
              <a:t>  </a:t>
            </a:r>
            <a:r>
              <a:rPr lang="tr-TR" sz="2000" dirty="0" err="1" smtClean="0"/>
              <a:t>being</a:t>
            </a:r>
            <a:r>
              <a:rPr lang="tr-TR" sz="2000" dirty="0" smtClean="0"/>
              <a:t> in a </a:t>
            </a:r>
            <a:r>
              <a:rPr lang="tr-TR" sz="2000" dirty="0" err="1" smtClean="0"/>
              <a:t>group</a:t>
            </a:r>
            <a:r>
              <a:rPr lang="tr-TR" sz="2000" dirty="0" smtClean="0"/>
              <a:t> of </a:t>
            </a:r>
            <a:r>
              <a:rPr lang="tr-TR" sz="2000" dirty="0" err="1" smtClean="0"/>
              <a:t>people</a:t>
            </a:r>
            <a:r>
              <a:rPr lang="tr-TR" sz="2000" dirty="0" smtClean="0"/>
              <a:t> .                                                C:happy</a:t>
            </a:r>
          </a:p>
          <a:p>
            <a:pPr>
              <a:buNone/>
            </a:pPr>
            <a:r>
              <a:rPr lang="tr-TR" sz="2000" dirty="0" smtClean="0"/>
              <a:t>4: I  </a:t>
            </a:r>
            <a:r>
              <a:rPr lang="tr-TR" sz="2000" dirty="0" err="1" smtClean="0"/>
              <a:t>know</a:t>
            </a:r>
            <a:r>
              <a:rPr lang="tr-TR" sz="2000" dirty="0" smtClean="0"/>
              <a:t> </a:t>
            </a:r>
            <a:r>
              <a:rPr lang="tr-TR" sz="2000" dirty="0" err="1" smtClean="0"/>
              <a:t>nobody</a:t>
            </a:r>
            <a:r>
              <a:rPr lang="tr-TR" sz="2000" dirty="0" smtClean="0"/>
              <a:t>  can  </a:t>
            </a:r>
            <a:r>
              <a:rPr lang="tr-TR" sz="2000" dirty="0" err="1" smtClean="0"/>
              <a:t>help</a:t>
            </a:r>
            <a:r>
              <a:rPr lang="tr-TR" sz="2000" dirty="0" smtClean="0"/>
              <a:t> </a:t>
            </a:r>
            <a:r>
              <a:rPr lang="tr-TR" sz="2000" dirty="0" err="1" smtClean="0"/>
              <a:t>me</a:t>
            </a:r>
            <a:r>
              <a:rPr lang="tr-TR" sz="2000" dirty="0" smtClean="0"/>
              <a:t> .I </a:t>
            </a:r>
            <a:r>
              <a:rPr lang="tr-TR" sz="2000" dirty="0" err="1" smtClean="0"/>
              <a:t>want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</a:t>
            </a:r>
            <a:r>
              <a:rPr lang="tr-TR" sz="2000" dirty="0" err="1" smtClean="0"/>
              <a:t>cry</a:t>
            </a:r>
            <a:r>
              <a:rPr lang="tr-TR" sz="2000" dirty="0" smtClean="0"/>
              <a:t>.                                D:unhappy</a:t>
            </a:r>
          </a:p>
          <a:p>
            <a:pPr>
              <a:buNone/>
            </a:pPr>
            <a:r>
              <a:rPr lang="tr-TR" sz="2000" dirty="0" smtClean="0"/>
              <a:t>5:I  </a:t>
            </a:r>
            <a:r>
              <a:rPr lang="tr-TR" sz="2000" dirty="0" err="1" smtClean="0"/>
              <a:t>don’t</a:t>
            </a:r>
            <a:r>
              <a:rPr lang="tr-TR" sz="2000" dirty="0" smtClean="0"/>
              <a:t> </a:t>
            </a:r>
            <a:r>
              <a:rPr lang="tr-TR" sz="2000" dirty="0" err="1" smtClean="0"/>
              <a:t>like</a:t>
            </a:r>
            <a:r>
              <a:rPr lang="tr-TR" sz="2000" dirty="0" smtClean="0"/>
              <a:t>  </a:t>
            </a:r>
            <a:r>
              <a:rPr lang="tr-TR" sz="2000" dirty="0" err="1" smtClean="0"/>
              <a:t>helping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talking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 </a:t>
            </a:r>
            <a:r>
              <a:rPr lang="tr-TR" sz="2000" dirty="0" err="1" smtClean="0"/>
              <a:t>friends</a:t>
            </a:r>
            <a:r>
              <a:rPr lang="tr-TR" sz="2000" dirty="0" smtClean="0"/>
              <a:t>.                                    E:friendly</a:t>
            </a:r>
          </a:p>
          <a:p>
            <a:pPr>
              <a:buNone/>
            </a:pPr>
            <a:r>
              <a:rPr lang="tr-TR" sz="2000" dirty="0" smtClean="0"/>
              <a:t>6: I l0ve  </a:t>
            </a:r>
            <a:r>
              <a:rPr lang="tr-TR" sz="2000" dirty="0" err="1" smtClean="0"/>
              <a:t>being</a:t>
            </a:r>
            <a:r>
              <a:rPr lang="tr-TR" sz="2000" dirty="0" smtClean="0"/>
              <a:t> </a:t>
            </a:r>
            <a:r>
              <a:rPr lang="tr-TR" sz="2000" dirty="0" err="1" smtClean="0"/>
              <a:t>with</a:t>
            </a:r>
            <a:r>
              <a:rPr lang="tr-TR" sz="2000" dirty="0" smtClean="0"/>
              <a:t>   </a:t>
            </a:r>
            <a:r>
              <a:rPr lang="tr-TR" sz="2000" dirty="0" err="1" smtClean="0"/>
              <a:t>people</a:t>
            </a:r>
            <a:r>
              <a:rPr lang="tr-TR" sz="2000" dirty="0" smtClean="0"/>
              <a:t>  .                                                               f:unfriendly</a:t>
            </a:r>
          </a:p>
          <a:p>
            <a:pPr>
              <a:buNone/>
            </a:pPr>
            <a:r>
              <a:rPr lang="tr-TR" sz="2000" dirty="0" smtClean="0"/>
              <a:t>7:I </a:t>
            </a:r>
            <a:r>
              <a:rPr lang="tr-TR" sz="2000" dirty="0" err="1" smtClean="0"/>
              <a:t>only</a:t>
            </a:r>
            <a:r>
              <a:rPr lang="tr-TR" sz="2000" dirty="0" smtClean="0"/>
              <a:t> </a:t>
            </a:r>
            <a:r>
              <a:rPr lang="tr-TR" sz="2000" dirty="0" err="1" smtClean="0"/>
              <a:t>care</a:t>
            </a:r>
            <a:r>
              <a:rPr lang="tr-TR" sz="2000" dirty="0" smtClean="0"/>
              <a:t> </a:t>
            </a:r>
            <a:r>
              <a:rPr lang="tr-TR" sz="2000" dirty="0" err="1" smtClean="0"/>
              <a:t>about</a:t>
            </a:r>
            <a:r>
              <a:rPr lang="tr-TR" sz="2000" dirty="0" smtClean="0"/>
              <a:t>  </a:t>
            </a:r>
            <a:r>
              <a:rPr lang="tr-TR" sz="2000" dirty="0" err="1" smtClean="0"/>
              <a:t>myself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not </a:t>
            </a:r>
            <a:r>
              <a:rPr lang="tr-TR" sz="2000" dirty="0" err="1" smtClean="0"/>
              <a:t>about</a:t>
            </a:r>
            <a:r>
              <a:rPr lang="tr-TR" sz="2000" dirty="0" smtClean="0"/>
              <a:t> </a:t>
            </a:r>
            <a:r>
              <a:rPr lang="tr-TR" sz="2000" dirty="0" err="1" smtClean="0"/>
              <a:t>other</a:t>
            </a:r>
            <a:r>
              <a:rPr lang="tr-TR" sz="2000" dirty="0" smtClean="0"/>
              <a:t> </a:t>
            </a:r>
            <a:r>
              <a:rPr lang="tr-TR" sz="2000" dirty="0" err="1" smtClean="0"/>
              <a:t>people</a:t>
            </a:r>
            <a:r>
              <a:rPr lang="tr-TR" sz="2000" dirty="0" smtClean="0"/>
              <a:t>.           G:sociable</a:t>
            </a:r>
          </a:p>
          <a:p>
            <a:pPr>
              <a:buNone/>
            </a:pPr>
            <a:r>
              <a:rPr lang="tr-TR" sz="2000" dirty="0" smtClean="0"/>
              <a:t>8:</a:t>
            </a:r>
            <a:r>
              <a:rPr lang="tr-TR" sz="2000" dirty="0" err="1" smtClean="0"/>
              <a:t>Please</a:t>
            </a:r>
            <a:r>
              <a:rPr lang="tr-TR" sz="2000" dirty="0" smtClean="0"/>
              <a:t> </a:t>
            </a:r>
            <a:r>
              <a:rPr lang="tr-TR" sz="2000" dirty="0" err="1" smtClean="0"/>
              <a:t>you</a:t>
            </a:r>
            <a:r>
              <a:rPr lang="tr-TR" sz="2000" dirty="0" smtClean="0"/>
              <a:t> </a:t>
            </a:r>
            <a:r>
              <a:rPr lang="tr-TR" sz="2000" dirty="0" err="1" smtClean="0"/>
              <a:t>have</a:t>
            </a:r>
            <a:r>
              <a:rPr lang="tr-TR" sz="2000" dirty="0" smtClean="0"/>
              <a:t>  </a:t>
            </a:r>
            <a:r>
              <a:rPr lang="tr-TR" sz="2000" dirty="0" err="1" smtClean="0"/>
              <a:t>the</a:t>
            </a:r>
            <a:r>
              <a:rPr lang="tr-TR" sz="2000" dirty="0" smtClean="0"/>
              <a:t>  </a:t>
            </a:r>
            <a:r>
              <a:rPr lang="tr-TR" sz="2000" dirty="0" err="1" smtClean="0"/>
              <a:t>last</a:t>
            </a:r>
            <a:r>
              <a:rPr lang="tr-TR" sz="2000" dirty="0" smtClean="0"/>
              <a:t>  </a:t>
            </a:r>
            <a:r>
              <a:rPr lang="tr-TR" sz="2000" dirty="0" err="1" smtClean="0"/>
              <a:t>piece</a:t>
            </a:r>
            <a:r>
              <a:rPr lang="tr-TR" sz="2000" dirty="0" smtClean="0"/>
              <a:t> of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cake</a:t>
            </a:r>
            <a:r>
              <a:rPr lang="tr-TR" sz="2000" dirty="0" smtClean="0"/>
              <a:t> .                          H:unsociable</a:t>
            </a:r>
          </a:p>
          <a:p>
            <a:pPr>
              <a:buNone/>
            </a:pPr>
            <a:r>
              <a:rPr lang="tr-TR" sz="2000" dirty="0" smtClean="0"/>
              <a:t>9:Oh , ı </a:t>
            </a:r>
            <a:r>
              <a:rPr lang="tr-TR" sz="2000" dirty="0" err="1" smtClean="0"/>
              <a:t>want</a:t>
            </a:r>
            <a:r>
              <a:rPr lang="tr-TR" sz="2000" dirty="0" smtClean="0"/>
              <a:t>  </a:t>
            </a:r>
            <a:r>
              <a:rPr lang="tr-TR" sz="2000" dirty="0" err="1" smtClean="0"/>
              <a:t>to</a:t>
            </a:r>
            <a:r>
              <a:rPr lang="tr-TR" sz="2000" dirty="0" smtClean="0"/>
              <a:t>  </a:t>
            </a:r>
            <a:r>
              <a:rPr lang="tr-TR" sz="2000" dirty="0" err="1" smtClean="0"/>
              <a:t>dance</a:t>
            </a:r>
            <a:r>
              <a:rPr lang="tr-TR" sz="2000" dirty="0" smtClean="0"/>
              <a:t> 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sing</a:t>
            </a:r>
            <a:r>
              <a:rPr lang="tr-TR" sz="2000" dirty="0" smtClean="0"/>
              <a:t> .I l0ve  </a:t>
            </a:r>
            <a:r>
              <a:rPr lang="tr-TR" sz="2000" dirty="0" err="1" smtClean="0"/>
              <a:t>everybody</a:t>
            </a:r>
            <a:r>
              <a:rPr lang="tr-TR" sz="2000" dirty="0" smtClean="0"/>
              <a:t>.                 i:optimistic</a:t>
            </a:r>
          </a:p>
          <a:p>
            <a:pPr>
              <a:buNone/>
            </a:pPr>
            <a:r>
              <a:rPr lang="tr-TR" sz="2000" dirty="0" smtClean="0"/>
              <a:t>10:</a:t>
            </a:r>
            <a:r>
              <a:rPr lang="tr-TR" sz="2000" dirty="0" err="1" smtClean="0"/>
              <a:t>You</a:t>
            </a:r>
            <a:r>
              <a:rPr lang="tr-TR" sz="2000" dirty="0" smtClean="0"/>
              <a:t>  can  </a:t>
            </a:r>
            <a:r>
              <a:rPr lang="tr-TR" sz="2000" dirty="0" err="1" smtClean="0"/>
              <a:t>come</a:t>
            </a:r>
            <a:r>
              <a:rPr lang="tr-TR" sz="2000" dirty="0" smtClean="0"/>
              <a:t>  </a:t>
            </a:r>
            <a:r>
              <a:rPr lang="tr-TR" sz="2000" dirty="0" err="1" smtClean="0"/>
              <a:t>and</a:t>
            </a:r>
            <a:r>
              <a:rPr lang="tr-TR" sz="2000" dirty="0" smtClean="0"/>
              <a:t>  </a:t>
            </a:r>
            <a:r>
              <a:rPr lang="tr-TR" sz="2000" dirty="0" err="1" smtClean="0"/>
              <a:t>visit</a:t>
            </a:r>
            <a:r>
              <a:rPr lang="tr-TR" sz="2000" dirty="0" smtClean="0"/>
              <a:t>  </a:t>
            </a:r>
            <a:r>
              <a:rPr lang="tr-TR" sz="2000" dirty="0" err="1" smtClean="0"/>
              <a:t>me</a:t>
            </a:r>
            <a:r>
              <a:rPr lang="tr-TR" sz="2000" dirty="0" smtClean="0"/>
              <a:t>  </a:t>
            </a:r>
            <a:r>
              <a:rPr lang="tr-TR" sz="2000" dirty="0" err="1" smtClean="0"/>
              <a:t>when</a:t>
            </a:r>
            <a:r>
              <a:rPr lang="tr-TR" sz="2000" dirty="0" smtClean="0"/>
              <a:t>  </a:t>
            </a:r>
            <a:r>
              <a:rPr lang="tr-TR" sz="2000" dirty="0" err="1" smtClean="0"/>
              <a:t>you</a:t>
            </a:r>
            <a:r>
              <a:rPr lang="tr-TR" sz="2000" dirty="0" smtClean="0"/>
              <a:t> </a:t>
            </a:r>
            <a:r>
              <a:rPr lang="tr-TR" sz="2000" dirty="0" err="1" smtClean="0"/>
              <a:t>need</a:t>
            </a:r>
            <a:r>
              <a:rPr lang="tr-TR" sz="2000" dirty="0" smtClean="0"/>
              <a:t>.                   J: </a:t>
            </a:r>
            <a:r>
              <a:rPr lang="tr-TR" sz="2000" dirty="0" err="1" smtClean="0"/>
              <a:t>pessimistic</a:t>
            </a:r>
            <a:endParaRPr lang="tr-TR" sz="2000" dirty="0"/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5250661" y="3107529"/>
            <a:ext cx="314327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16200000" flipH="1">
            <a:off x="4536281" y="2821777"/>
            <a:ext cx="3143272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/>
          <p:nvPr/>
        </p:nvCxnSpPr>
        <p:spPr>
          <a:xfrm>
            <a:off x="5072066" y="2786058"/>
            <a:ext cx="2143140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/>
          <p:nvPr/>
        </p:nvCxnSpPr>
        <p:spPr>
          <a:xfrm flipV="1">
            <a:off x="5500694" y="3143248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Düz Ok Bağlayıcısı"/>
          <p:cNvCxnSpPr/>
          <p:nvPr/>
        </p:nvCxnSpPr>
        <p:spPr>
          <a:xfrm>
            <a:off x="5429256" y="3643314"/>
            <a:ext cx="192882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Düz Ok Bağlayıcısı"/>
          <p:cNvCxnSpPr/>
          <p:nvPr/>
        </p:nvCxnSpPr>
        <p:spPr>
          <a:xfrm>
            <a:off x="4143372" y="4000504"/>
            <a:ext cx="321471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Düz Ok Bağlayıcısı"/>
          <p:cNvCxnSpPr/>
          <p:nvPr/>
        </p:nvCxnSpPr>
        <p:spPr>
          <a:xfrm rot="5400000" flipH="1" flipV="1">
            <a:off x="5857884" y="2571744"/>
            <a:ext cx="242889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Düz Ok Bağlayıcısı"/>
          <p:cNvCxnSpPr/>
          <p:nvPr/>
        </p:nvCxnSpPr>
        <p:spPr>
          <a:xfrm rot="5400000" flipH="1" flipV="1">
            <a:off x="5286380" y="2714620"/>
            <a:ext cx="2428892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Düz Ok Bağlayıcısı"/>
          <p:cNvCxnSpPr/>
          <p:nvPr/>
        </p:nvCxnSpPr>
        <p:spPr>
          <a:xfrm rot="5400000" flipH="1" flipV="1">
            <a:off x="5750727" y="3250405"/>
            <a:ext cx="2500330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Düz Ok Bağlayıcısı"/>
          <p:cNvCxnSpPr/>
          <p:nvPr/>
        </p:nvCxnSpPr>
        <p:spPr>
          <a:xfrm rot="5400000" flipH="1" flipV="1">
            <a:off x="5786446" y="3929066"/>
            <a:ext cx="2071702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Personality</a:t>
            </a:r>
            <a:r>
              <a:rPr lang="tr-TR" dirty="0" smtClean="0"/>
              <a:t>   </a:t>
            </a:r>
            <a:r>
              <a:rPr lang="tr-TR" dirty="0" err="1" smtClean="0"/>
              <a:t>types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71538" y="1285860"/>
            <a:ext cx="7772400" cy="5572140"/>
          </a:xfrm>
          <a:solidFill>
            <a:srgbClr val="FF0000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sz="2000" dirty="0" smtClean="0"/>
              <a:t>A:Read </a:t>
            </a:r>
            <a:r>
              <a:rPr lang="tr-TR" sz="2000" dirty="0" err="1" smtClean="0"/>
              <a:t>the</a:t>
            </a:r>
            <a:r>
              <a:rPr lang="tr-TR" sz="2000" dirty="0" smtClean="0"/>
              <a:t>  </a:t>
            </a:r>
            <a:r>
              <a:rPr lang="tr-TR" sz="2000" dirty="0" err="1" smtClean="0"/>
              <a:t>text</a:t>
            </a:r>
            <a:r>
              <a:rPr lang="tr-TR" sz="2000" dirty="0" smtClean="0"/>
              <a:t>  </a:t>
            </a:r>
            <a:r>
              <a:rPr lang="tr-TR" sz="2000" dirty="0" err="1" smtClean="0"/>
              <a:t>and</a:t>
            </a:r>
            <a:r>
              <a:rPr lang="tr-TR" sz="2000" dirty="0" smtClean="0"/>
              <a:t>  </a:t>
            </a:r>
            <a:r>
              <a:rPr lang="tr-TR" sz="2000" dirty="0" err="1" smtClean="0"/>
              <a:t>write</a:t>
            </a:r>
            <a:r>
              <a:rPr lang="tr-TR" sz="2000" dirty="0" smtClean="0"/>
              <a:t>  a  </a:t>
            </a:r>
            <a:r>
              <a:rPr lang="tr-TR" sz="2000" dirty="0" err="1" smtClean="0"/>
              <a:t>word</a:t>
            </a:r>
            <a:r>
              <a:rPr lang="tr-TR" sz="2000" dirty="0" smtClean="0"/>
              <a:t>   </a:t>
            </a:r>
            <a:r>
              <a:rPr lang="tr-TR" sz="2000" dirty="0" err="1" smtClean="0"/>
              <a:t>from</a:t>
            </a:r>
            <a:r>
              <a:rPr lang="tr-TR" sz="2000" dirty="0" smtClean="0"/>
              <a:t>   </a:t>
            </a:r>
            <a:r>
              <a:rPr lang="tr-TR" sz="2000" dirty="0" err="1" smtClean="0"/>
              <a:t>the</a:t>
            </a:r>
            <a:r>
              <a:rPr lang="tr-TR" sz="2000" dirty="0" smtClean="0"/>
              <a:t>   </a:t>
            </a:r>
            <a:r>
              <a:rPr lang="tr-TR" sz="2000" dirty="0" err="1" smtClean="0"/>
              <a:t>box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 </a:t>
            </a:r>
            <a:r>
              <a:rPr lang="tr-TR" sz="2000" dirty="0" err="1" smtClean="0"/>
              <a:t>complete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sentences</a:t>
            </a:r>
            <a:r>
              <a:rPr lang="tr-TR" sz="2000" dirty="0" smtClean="0"/>
              <a:t>.</a:t>
            </a:r>
          </a:p>
          <a:p>
            <a:pPr>
              <a:buNone/>
            </a:pPr>
            <a:r>
              <a:rPr lang="tr-TR" sz="2000" dirty="0" smtClean="0"/>
              <a:t>Kim  </a:t>
            </a:r>
            <a:r>
              <a:rPr lang="tr-TR" sz="2000" dirty="0" err="1" smtClean="0"/>
              <a:t>was</a:t>
            </a:r>
            <a:r>
              <a:rPr lang="tr-TR" sz="2000" dirty="0" smtClean="0"/>
              <a:t>  not </a:t>
            </a:r>
            <a:r>
              <a:rPr lang="tr-TR" sz="2000" dirty="0" err="1" smtClean="0"/>
              <a:t>very</a:t>
            </a:r>
            <a:r>
              <a:rPr lang="tr-TR" sz="2000" dirty="0" smtClean="0"/>
              <a:t> </a:t>
            </a:r>
            <a:r>
              <a:rPr lang="tr-TR" sz="2000" dirty="0" err="1" smtClean="0"/>
              <a:t>happy</a:t>
            </a:r>
            <a:r>
              <a:rPr lang="tr-TR" sz="2000" dirty="0" smtClean="0"/>
              <a:t>  </a:t>
            </a:r>
            <a:r>
              <a:rPr lang="tr-TR" sz="2000" dirty="0" err="1" smtClean="0"/>
              <a:t>about</a:t>
            </a:r>
            <a:r>
              <a:rPr lang="tr-TR" sz="2000" dirty="0" smtClean="0"/>
              <a:t>  her  </a:t>
            </a:r>
            <a:r>
              <a:rPr lang="tr-TR" sz="2000" dirty="0" err="1" smtClean="0"/>
              <a:t>new</a:t>
            </a:r>
            <a:r>
              <a:rPr lang="tr-TR" sz="2000" dirty="0" smtClean="0"/>
              <a:t>   </a:t>
            </a:r>
            <a:r>
              <a:rPr lang="tr-TR" sz="2000" dirty="0" err="1" smtClean="0"/>
              <a:t>baby</a:t>
            </a:r>
            <a:r>
              <a:rPr lang="tr-TR" sz="2000" dirty="0" smtClean="0"/>
              <a:t> </a:t>
            </a:r>
            <a:r>
              <a:rPr lang="tr-TR" sz="2000" dirty="0" err="1" smtClean="0"/>
              <a:t>brother</a:t>
            </a:r>
            <a:r>
              <a:rPr lang="tr-TR" sz="2000" dirty="0" smtClean="0"/>
              <a:t> </a:t>
            </a:r>
            <a:r>
              <a:rPr lang="tr-TR" sz="2000" dirty="0" err="1" smtClean="0"/>
              <a:t>because</a:t>
            </a:r>
            <a:r>
              <a:rPr lang="tr-TR" sz="2000" dirty="0" smtClean="0"/>
              <a:t> her </a:t>
            </a:r>
            <a:r>
              <a:rPr lang="tr-TR" sz="2000" dirty="0" err="1" smtClean="0"/>
              <a:t>was</a:t>
            </a:r>
            <a:r>
              <a:rPr lang="tr-TR" sz="2000" dirty="0" smtClean="0"/>
              <a:t>   </a:t>
            </a:r>
            <a:r>
              <a:rPr lang="tr-TR" sz="2000" dirty="0" err="1" smtClean="0"/>
              <a:t>spending</a:t>
            </a:r>
            <a:r>
              <a:rPr lang="tr-TR" sz="2000" dirty="0" smtClean="0"/>
              <a:t> </a:t>
            </a:r>
            <a:r>
              <a:rPr lang="tr-TR" sz="2000" dirty="0" err="1" smtClean="0"/>
              <a:t>all</a:t>
            </a:r>
            <a:r>
              <a:rPr lang="tr-TR" sz="2000" dirty="0" smtClean="0"/>
              <a:t> of her time </a:t>
            </a:r>
            <a:r>
              <a:rPr lang="tr-TR" sz="2000" dirty="0" err="1" smtClean="0"/>
              <a:t>with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 </a:t>
            </a:r>
            <a:r>
              <a:rPr lang="tr-TR" sz="2000" dirty="0" err="1" smtClean="0"/>
              <a:t>baby</a:t>
            </a:r>
            <a:r>
              <a:rPr lang="tr-TR" sz="2000" dirty="0" smtClean="0"/>
              <a:t>  </a:t>
            </a:r>
            <a:r>
              <a:rPr lang="tr-TR" sz="2000" dirty="0" err="1" smtClean="0"/>
              <a:t>and</a:t>
            </a:r>
            <a:r>
              <a:rPr lang="tr-TR" sz="2000" dirty="0" smtClean="0"/>
              <a:t>  Kim </a:t>
            </a:r>
            <a:r>
              <a:rPr lang="tr-TR" sz="2000" dirty="0" err="1" smtClean="0"/>
              <a:t>was</a:t>
            </a:r>
            <a:r>
              <a:rPr lang="tr-TR" sz="2000" dirty="0" smtClean="0"/>
              <a:t> </a:t>
            </a:r>
            <a:r>
              <a:rPr lang="tr-TR" sz="2000" dirty="0" err="1" smtClean="0"/>
              <a:t>tired</a:t>
            </a:r>
            <a:r>
              <a:rPr lang="tr-TR" sz="2000" dirty="0" smtClean="0"/>
              <a:t> of </a:t>
            </a:r>
            <a:r>
              <a:rPr lang="tr-TR" sz="2000" dirty="0" err="1" smtClean="0"/>
              <a:t>this</a:t>
            </a:r>
            <a:r>
              <a:rPr lang="tr-TR" sz="2000" dirty="0" smtClean="0"/>
              <a:t> </a:t>
            </a:r>
            <a:r>
              <a:rPr lang="tr-TR" sz="2000" dirty="0" err="1" smtClean="0"/>
              <a:t>situation</a:t>
            </a:r>
            <a:r>
              <a:rPr lang="tr-TR" sz="2000" dirty="0" smtClean="0"/>
              <a:t>.</a:t>
            </a:r>
            <a:r>
              <a:rPr lang="tr-TR" sz="2000" dirty="0" err="1" smtClean="0"/>
              <a:t>Then</a:t>
            </a:r>
            <a:r>
              <a:rPr lang="tr-TR" sz="2000" dirty="0" smtClean="0"/>
              <a:t> </a:t>
            </a:r>
            <a:r>
              <a:rPr lang="tr-TR" sz="2000" dirty="0" err="1" smtClean="0"/>
              <a:t>she</a:t>
            </a:r>
            <a:r>
              <a:rPr lang="tr-TR" sz="2000" dirty="0" smtClean="0"/>
              <a:t>  </a:t>
            </a:r>
            <a:r>
              <a:rPr lang="tr-TR" sz="2000" dirty="0" err="1" smtClean="0"/>
              <a:t>decided</a:t>
            </a:r>
            <a:r>
              <a:rPr lang="tr-TR" sz="2000" dirty="0" smtClean="0"/>
              <a:t>  </a:t>
            </a:r>
            <a:r>
              <a:rPr lang="tr-TR" sz="2000" dirty="0" err="1" smtClean="0"/>
              <a:t>to</a:t>
            </a:r>
            <a:r>
              <a:rPr lang="tr-TR" sz="2000" dirty="0" smtClean="0"/>
              <a:t> do </a:t>
            </a:r>
            <a:r>
              <a:rPr lang="tr-TR" sz="2000" dirty="0" err="1" smtClean="0"/>
              <a:t>something</a:t>
            </a:r>
            <a:r>
              <a:rPr lang="tr-TR" sz="2000" dirty="0" smtClean="0"/>
              <a:t> . </a:t>
            </a:r>
            <a:r>
              <a:rPr lang="tr-TR" sz="2000" dirty="0" err="1" smtClean="0"/>
              <a:t>She</a:t>
            </a:r>
            <a:r>
              <a:rPr lang="tr-TR" sz="2000" dirty="0" smtClean="0"/>
              <a:t>  put her  </a:t>
            </a:r>
            <a:r>
              <a:rPr lang="tr-TR" sz="2000" dirty="0" err="1" smtClean="0"/>
              <a:t>fovourite</a:t>
            </a:r>
            <a:r>
              <a:rPr lang="tr-TR" sz="2000" dirty="0" smtClean="0"/>
              <a:t> </a:t>
            </a:r>
            <a:r>
              <a:rPr lang="tr-TR" sz="2000" dirty="0" err="1" smtClean="0"/>
              <a:t>clothes</a:t>
            </a:r>
            <a:r>
              <a:rPr lang="tr-TR" sz="2000" dirty="0" smtClean="0"/>
              <a:t> in her </a:t>
            </a:r>
            <a:r>
              <a:rPr lang="tr-TR" sz="2000" dirty="0" err="1" smtClean="0"/>
              <a:t>backpack</a:t>
            </a:r>
            <a:r>
              <a:rPr lang="tr-TR" sz="2000" dirty="0" smtClean="0"/>
              <a:t> 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she</a:t>
            </a:r>
            <a:r>
              <a:rPr lang="tr-TR" sz="2000" dirty="0" smtClean="0"/>
              <a:t>  </a:t>
            </a:r>
            <a:r>
              <a:rPr lang="tr-TR" sz="2000" dirty="0" err="1" smtClean="0"/>
              <a:t>went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her </a:t>
            </a:r>
            <a:r>
              <a:rPr lang="tr-TR" sz="2000" dirty="0" err="1" smtClean="0"/>
              <a:t>friend’s</a:t>
            </a:r>
            <a:r>
              <a:rPr lang="tr-TR" sz="2000" dirty="0" smtClean="0"/>
              <a:t> </a:t>
            </a:r>
            <a:r>
              <a:rPr lang="tr-TR" sz="2000" dirty="0" err="1" smtClean="0"/>
              <a:t>house</a:t>
            </a:r>
            <a:r>
              <a:rPr lang="tr-TR" sz="2000" dirty="0" smtClean="0"/>
              <a:t>.</a:t>
            </a:r>
            <a:r>
              <a:rPr lang="tr-TR" sz="2000" dirty="0" err="1" smtClean="0"/>
              <a:t>Mrs</a:t>
            </a:r>
            <a:r>
              <a:rPr lang="tr-TR" sz="2000" dirty="0" smtClean="0"/>
              <a:t> </a:t>
            </a:r>
            <a:r>
              <a:rPr lang="tr-TR" sz="2000" dirty="0" err="1" smtClean="0"/>
              <a:t>sweetly</a:t>
            </a:r>
            <a:r>
              <a:rPr lang="tr-TR" sz="2000" dirty="0" smtClean="0"/>
              <a:t> her </a:t>
            </a:r>
            <a:r>
              <a:rPr lang="tr-TR" sz="2000" dirty="0" err="1" smtClean="0"/>
              <a:t>frind’s</a:t>
            </a:r>
            <a:r>
              <a:rPr lang="tr-TR" sz="2000" dirty="0" smtClean="0"/>
              <a:t> </a:t>
            </a:r>
            <a:r>
              <a:rPr lang="tr-TR" sz="2000" dirty="0" err="1" smtClean="0"/>
              <a:t>mother</a:t>
            </a:r>
            <a:r>
              <a:rPr lang="tr-TR" sz="2000" dirty="0" smtClean="0"/>
              <a:t> </a:t>
            </a:r>
            <a:r>
              <a:rPr lang="tr-TR" sz="2000" dirty="0" err="1" smtClean="0"/>
              <a:t>said</a:t>
            </a:r>
            <a:r>
              <a:rPr lang="tr-TR" sz="2000" dirty="0" smtClean="0"/>
              <a:t>:”</a:t>
            </a:r>
            <a:r>
              <a:rPr lang="tr-TR" sz="2000" dirty="0" err="1" smtClean="0"/>
              <a:t>Iunderstand</a:t>
            </a:r>
            <a:r>
              <a:rPr lang="tr-TR" sz="2000" dirty="0" smtClean="0"/>
              <a:t> </a:t>
            </a:r>
            <a:r>
              <a:rPr lang="tr-TR" sz="2000" dirty="0" err="1" smtClean="0"/>
              <a:t>you</a:t>
            </a:r>
            <a:r>
              <a:rPr lang="tr-TR" sz="2000" dirty="0" smtClean="0"/>
              <a:t> but </a:t>
            </a:r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 smtClean="0"/>
              <a:t>should</a:t>
            </a:r>
            <a:r>
              <a:rPr lang="tr-TR" sz="2000" dirty="0" smtClean="0"/>
              <a:t> </a:t>
            </a:r>
            <a:r>
              <a:rPr lang="tr-TR" sz="2000" dirty="0" err="1" smtClean="0"/>
              <a:t>tell</a:t>
            </a:r>
            <a:r>
              <a:rPr lang="tr-TR" sz="2000" dirty="0" smtClean="0"/>
              <a:t> </a:t>
            </a:r>
            <a:r>
              <a:rPr lang="tr-TR" sz="2000" dirty="0" err="1" smtClean="0"/>
              <a:t>your</a:t>
            </a:r>
            <a:r>
              <a:rPr lang="tr-TR" sz="2000" dirty="0" smtClean="0"/>
              <a:t> </a:t>
            </a:r>
            <a:r>
              <a:rPr lang="tr-TR" sz="2000" dirty="0" err="1" smtClean="0"/>
              <a:t>mother</a:t>
            </a:r>
            <a:r>
              <a:rPr lang="tr-TR" sz="2000" dirty="0" smtClean="0"/>
              <a:t> </a:t>
            </a:r>
            <a:r>
              <a:rPr lang="tr-TR" sz="2000" dirty="0" err="1" smtClean="0"/>
              <a:t>about</a:t>
            </a:r>
            <a:r>
              <a:rPr lang="tr-TR" sz="2000" dirty="0" smtClean="0"/>
              <a:t> </a:t>
            </a:r>
            <a:r>
              <a:rPr lang="tr-TR" sz="2000" dirty="0" err="1" smtClean="0"/>
              <a:t>this</a:t>
            </a:r>
            <a:r>
              <a:rPr lang="tr-TR" sz="2000" dirty="0" smtClean="0"/>
              <a:t>.”</a:t>
            </a:r>
            <a:r>
              <a:rPr lang="tr-TR" sz="2000" dirty="0" err="1" smtClean="0"/>
              <a:t>Then</a:t>
            </a:r>
            <a:r>
              <a:rPr lang="tr-TR" sz="2000" dirty="0" smtClean="0"/>
              <a:t> </a:t>
            </a:r>
            <a:r>
              <a:rPr lang="tr-TR" sz="2000" dirty="0" err="1" smtClean="0"/>
              <a:t>Kim’s</a:t>
            </a:r>
            <a:r>
              <a:rPr lang="tr-TR" sz="2000" dirty="0" smtClean="0"/>
              <a:t> </a:t>
            </a:r>
            <a:r>
              <a:rPr lang="tr-TR" sz="2000" dirty="0" err="1" smtClean="0"/>
              <a:t>mother</a:t>
            </a:r>
            <a:r>
              <a:rPr lang="tr-TR" sz="2000" dirty="0" smtClean="0"/>
              <a:t> </a:t>
            </a:r>
            <a:r>
              <a:rPr lang="tr-TR" sz="2000" dirty="0" err="1" smtClean="0"/>
              <a:t>came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took</a:t>
            </a:r>
            <a:r>
              <a:rPr lang="tr-TR" sz="2000" dirty="0" smtClean="0"/>
              <a:t> her .</a:t>
            </a:r>
            <a:r>
              <a:rPr lang="tr-TR" sz="2000" dirty="0" err="1" smtClean="0"/>
              <a:t>They</a:t>
            </a:r>
            <a:r>
              <a:rPr lang="tr-TR" sz="2000" dirty="0" smtClean="0"/>
              <a:t> </a:t>
            </a:r>
            <a:r>
              <a:rPr lang="tr-TR" sz="2000" dirty="0" err="1" smtClean="0"/>
              <a:t>went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</a:t>
            </a:r>
            <a:r>
              <a:rPr lang="tr-TR" sz="2000" dirty="0" err="1" smtClean="0"/>
              <a:t>Kim’sfovourite</a:t>
            </a:r>
            <a:r>
              <a:rPr lang="tr-TR" sz="2000" dirty="0" smtClean="0"/>
              <a:t> </a:t>
            </a:r>
            <a:r>
              <a:rPr lang="tr-TR" sz="2000" dirty="0" err="1" smtClean="0"/>
              <a:t>cafe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had </a:t>
            </a:r>
            <a:r>
              <a:rPr lang="tr-TR" sz="2000" dirty="0" err="1" smtClean="0"/>
              <a:t>lunch</a:t>
            </a:r>
            <a:r>
              <a:rPr lang="tr-TR" sz="2000" dirty="0" smtClean="0"/>
              <a:t> </a:t>
            </a:r>
            <a:r>
              <a:rPr lang="tr-TR" sz="2000" dirty="0" err="1" smtClean="0"/>
              <a:t>together</a:t>
            </a:r>
            <a:r>
              <a:rPr lang="tr-TR" sz="2000" dirty="0" smtClean="0"/>
              <a:t>  </a:t>
            </a:r>
            <a:r>
              <a:rPr lang="tr-TR" sz="2000" dirty="0" err="1" smtClean="0"/>
              <a:t>just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two</a:t>
            </a:r>
            <a:r>
              <a:rPr lang="tr-TR" sz="2000" dirty="0" smtClean="0"/>
              <a:t> of  </a:t>
            </a:r>
            <a:r>
              <a:rPr lang="tr-TR" sz="2000" dirty="0" err="1" smtClean="0"/>
              <a:t>them</a:t>
            </a:r>
            <a:r>
              <a:rPr lang="tr-TR" sz="2000" dirty="0" smtClean="0"/>
              <a:t> .um </a:t>
            </a:r>
            <a:r>
              <a:rPr lang="tr-TR" sz="2000" dirty="0" err="1" smtClean="0"/>
              <a:t>taught</a:t>
            </a:r>
            <a:r>
              <a:rPr lang="tr-TR" sz="2000" dirty="0" smtClean="0"/>
              <a:t> her </a:t>
            </a:r>
            <a:r>
              <a:rPr lang="tr-TR" sz="2000" dirty="0" err="1" smtClean="0"/>
              <a:t>about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baby</a:t>
            </a:r>
            <a:r>
              <a:rPr lang="tr-TR" sz="2000" dirty="0" smtClean="0"/>
              <a:t> </a:t>
            </a:r>
            <a:r>
              <a:rPr lang="tr-TR" sz="2000" dirty="0" err="1" smtClean="0"/>
              <a:t>care</a:t>
            </a:r>
            <a:r>
              <a:rPr lang="tr-TR" sz="2000" dirty="0" smtClean="0"/>
              <a:t>.</a:t>
            </a:r>
            <a:r>
              <a:rPr lang="tr-TR" sz="2000" dirty="0" err="1" smtClean="0"/>
              <a:t>she</a:t>
            </a:r>
            <a:r>
              <a:rPr lang="tr-TR" sz="2000" dirty="0" smtClean="0"/>
              <a:t> </a:t>
            </a:r>
            <a:r>
              <a:rPr lang="tr-TR" sz="2000" dirty="0" err="1" smtClean="0"/>
              <a:t>took</a:t>
            </a:r>
            <a:r>
              <a:rPr lang="tr-TR" sz="2000" dirty="0" smtClean="0"/>
              <a:t> </a:t>
            </a:r>
            <a:r>
              <a:rPr lang="tr-TR" sz="2000" dirty="0" err="1" smtClean="0"/>
              <a:t>care</a:t>
            </a:r>
            <a:r>
              <a:rPr lang="tr-TR" sz="2000" dirty="0" smtClean="0"/>
              <a:t> of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baby</a:t>
            </a:r>
            <a:r>
              <a:rPr lang="tr-TR" sz="2000" dirty="0" smtClean="0"/>
              <a:t> </a:t>
            </a:r>
            <a:r>
              <a:rPr lang="tr-TR" sz="2000" dirty="0" err="1" smtClean="0"/>
              <a:t>during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day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</a:t>
            </a:r>
            <a:r>
              <a:rPr lang="tr-TR" sz="2000" dirty="0" err="1" smtClean="0"/>
              <a:t>help</a:t>
            </a:r>
            <a:r>
              <a:rPr lang="tr-TR" sz="2000" dirty="0" smtClean="0"/>
              <a:t>  her  mum.</a:t>
            </a:r>
            <a:r>
              <a:rPr lang="tr-TR" sz="2000" dirty="0" err="1" smtClean="0"/>
              <a:t>Everythink</a:t>
            </a:r>
            <a:r>
              <a:rPr lang="tr-TR" sz="2000" dirty="0" smtClean="0"/>
              <a:t>  is </a:t>
            </a:r>
            <a:r>
              <a:rPr lang="tr-TR" sz="2000" dirty="0" err="1" smtClean="0"/>
              <a:t>good</a:t>
            </a:r>
            <a:r>
              <a:rPr lang="tr-TR" sz="2000" dirty="0" smtClean="0"/>
              <a:t> </a:t>
            </a:r>
            <a:r>
              <a:rPr lang="tr-TR" sz="2000" dirty="0" err="1" smtClean="0"/>
              <a:t>now</a:t>
            </a:r>
            <a:r>
              <a:rPr lang="tr-TR" sz="2000" dirty="0" smtClean="0"/>
              <a:t> .</a:t>
            </a:r>
            <a:r>
              <a:rPr lang="tr-TR" sz="2000" dirty="0" err="1" smtClean="0"/>
              <a:t>she</a:t>
            </a:r>
            <a:r>
              <a:rPr lang="tr-TR" sz="2000" dirty="0" smtClean="0"/>
              <a:t> is </a:t>
            </a:r>
            <a:r>
              <a:rPr lang="tr-TR" sz="2000" dirty="0" err="1" smtClean="0"/>
              <a:t>very</a:t>
            </a:r>
            <a:r>
              <a:rPr lang="tr-TR" sz="2000" dirty="0" smtClean="0"/>
              <a:t> </a:t>
            </a:r>
            <a:r>
              <a:rPr lang="tr-TR" sz="2000" dirty="0" err="1" smtClean="0"/>
              <a:t>happy</a:t>
            </a:r>
            <a:r>
              <a:rPr lang="tr-TR" sz="2000" dirty="0" smtClean="0"/>
              <a:t> </a:t>
            </a:r>
            <a:r>
              <a:rPr lang="tr-TR" sz="2000" dirty="0" err="1" smtClean="0"/>
              <a:t>with</a:t>
            </a:r>
            <a:r>
              <a:rPr lang="tr-TR" sz="2000" dirty="0" smtClean="0"/>
              <a:t> </a:t>
            </a:r>
            <a:r>
              <a:rPr lang="tr-TR" sz="2000" dirty="0" err="1" smtClean="0"/>
              <a:t>the</a:t>
            </a:r>
            <a:r>
              <a:rPr lang="tr-TR" sz="2000" dirty="0" smtClean="0"/>
              <a:t> </a:t>
            </a:r>
            <a:r>
              <a:rPr lang="tr-TR" sz="2000" dirty="0" err="1" smtClean="0"/>
              <a:t>baby</a:t>
            </a:r>
            <a:r>
              <a:rPr lang="tr-TR" sz="2000" dirty="0" smtClean="0"/>
              <a:t> boy </a:t>
            </a:r>
            <a:r>
              <a:rPr lang="tr-TR" sz="2000" dirty="0" err="1" smtClean="0"/>
              <a:t>and</a:t>
            </a:r>
            <a:r>
              <a:rPr lang="tr-TR" sz="2000" dirty="0" smtClean="0"/>
              <a:t> her </a:t>
            </a:r>
            <a:r>
              <a:rPr lang="tr-TR" sz="2000" dirty="0" err="1" smtClean="0"/>
              <a:t>family</a:t>
            </a:r>
            <a:endParaRPr lang="tr-TR" sz="2000" dirty="0" smtClean="0"/>
          </a:p>
          <a:p>
            <a:pPr>
              <a:buNone/>
            </a:pP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1:Kim </a:t>
            </a:r>
            <a:r>
              <a:rPr lang="tr-TR" sz="2000" dirty="0" err="1" smtClean="0"/>
              <a:t>was</a:t>
            </a:r>
            <a:r>
              <a:rPr lang="tr-TR" sz="2000" dirty="0" smtClean="0"/>
              <a:t> …JEALOUS……………….. Of her </a:t>
            </a:r>
            <a:r>
              <a:rPr lang="tr-TR" sz="2000" dirty="0" err="1" smtClean="0"/>
              <a:t>new</a:t>
            </a:r>
            <a:r>
              <a:rPr lang="tr-TR" sz="2000" dirty="0" smtClean="0"/>
              <a:t> </a:t>
            </a:r>
            <a:r>
              <a:rPr lang="tr-TR" sz="2000" dirty="0" err="1" smtClean="0"/>
              <a:t>baby</a:t>
            </a:r>
            <a:r>
              <a:rPr lang="tr-TR" sz="2000" dirty="0" smtClean="0"/>
              <a:t> </a:t>
            </a:r>
            <a:r>
              <a:rPr lang="tr-TR" sz="2000" dirty="0" err="1" smtClean="0"/>
              <a:t>brother</a:t>
            </a:r>
            <a:r>
              <a:rPr lang="tr-TR" sz="2000" dirty="0" smtClean="0"/>
              <a:t>.</a:t>
            </a: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2:Kim </a:t>
            </a:r>
            <a:r>
              <a:rPr lang="tr-TR" sz="2000" dirty="0" err="1" smtClean="0"/>
              <a:t>felt</a:t>
            </a:r>
            <a:r>
              <a:rPr lang="tr-TR" sz="2000" dirty="0" smtClean="0"/>
              <a:t> …ANGRY………………..  </a:t>
            </a:r>
            <a:r>
              <a:rPr lang="tr-TR" sz="2000" dirty="0" err="1" smtClean="0"/>
              <a:t>While</a:t>
            </a:r>
            <a:r>
              <a:rPr lang="tr-TR" sz="2000" dirty="0" smtClean="0"/>
              <a:t> </a:t>
            </a:r>
            <a:r>
              <a:rPr lang="tr-TR" sz="2000" dirty="0" err="1" smtClean="0"/>
              <a:t>she</a:t>
            </a:r>
            <a:r>
              <a:rPr lang="tr-TR" sz="2000" dirty="0" smtClean="0"/>
              <a:t> </a:t>
            </a:r>
            <a:r>
              <a:rPr lang="tr-TR" sz="2000" dirty="0" err="1" smtClean="0"/>
              <a:t>was</a:t>
            </a:r>
            <a:r>
              <a:rPr lang="tr-TR" sz="2000" dirty="0" smtClean="0"/>
              <a:t> </a:t>
            </a:r>
            <a:r>
              <a:rPr lang="tr-TR" sz="2000" dirty="0" err="1" smtClean="0"/>
              <a:t>packing</a:t>
            </a:r>
            <a:r>
              <a:rPr lang="tr-TR" sz="2000" dirty="0" smtClean="0"/>
              <a:t> her </a:t>
            </a:r>
            <a:r>
              <a:rPr lang="tr-TR" sz="2000" dirty="0" err="1" smtClean="0"/>
              <a:t>backpack</a:t>
            </a: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3:</a:t>
            </a:r>
            <a:r>
              <a:rPr lang="tr-TR" sz="2000" dirty="0" err="1" smtClean="0"/>
              <a:t>Mrs</a:t>
            </a:r>
            <a:r>
              <a:rPr lang="tr-TR" sz="2000" dirty="0" smtClean="0"/>
              <a:t>  </a:t>
            </a:r>
            <a:r>
              <a:rPr lang="tr-TR" sz="2000" dirty="0" err="1" smtClean="0"/>
              <a:t>sweetly</a:t>
            </a:r>
            <a:r>
              <a:rPr lang="tr-TR" sz="2000" dirty="0" smtClean="0"/>
              <a:t> </a:t>
            </a:r>
            <a:r>
              <a:rPr lang="tr-TR" sz="2000" dirty="0" err="1" smtClean="0"/>
              <a:t>gave</a:t>
            </a:r>
            <a:r>
              <a:rPr lang="tr-TR" sz="2000" dirty="0" smtClean="0"/>
              <a:t> Kim …WİSE…………………. 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attention</a:t>
            </a:r>
            <a:r>
              <a:rPr lang="tr-TR" sz="2000" dirty="0" smtClean="0"/>
              <a:t> </a:t>
            </a:r>
            <a:r>
              <a:rPr lang="tr-TR" sz="2000" dirty="0" err="1" smtClean="0"/>
              <a:t>she</a:t>
            </a:r>
            <a:r>
              <a:rPr lang="tr-TR" sz="2000" dirty="0" smtClean="0"/>
              <a:t> </a:t>
            </a:r>
            <a:r>
              <a:rPr lang="tr-TR" sz="2000" dirty="0" err="1" smtClean="0"/>
              <a:t>needed</a:t>
            </a:r>
            <a:endParaRPr lang="tr-TR" sz="2000" dirty="0"/>
          </a:p>
        </p:txBody>
      </p:sp>
      <p:graphicFrame>
        <p:nvGraphicFramePr>
          <p:cNvPr id="8" name="7 Tablo"/>
          <p:cNvGraphicFramePr>
            <a:graphicFrameLocks noGrp="1"/>
          </p:cNvGraphicFramePr>
          <p:nvPr/>
        </p:nvGraphicFramePr>
        <p:xfrm>
          <a:off x="1643042" y="478632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JEALOUS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 ANGRY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WİSE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Kent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176</TotalTime>
  <Words>536</Words>
  <Application>Microsoft Office PowerPoint</Application>
  <PresentationFormat>Ekran Gösterisi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Metro</vt:lpstr>
      <vt:lpstr>by   Mehmet çelik 54 8/a.   Yıldız erdoğmuş   englIsh öğretmeni</vt:lpstr>
      <vt:lpstr>Personality   types</vt:lpstr>
      <vt:lpstr>Personality types </vt:lpstr>
      <vt:lpstr>Personal        types</vt:lpstr>
      <vt:lpstr>Personality types</vt:lpstr>
      <vt:lpstr>Personality    types</vt:lpstr>
      <vt:lpstr>Personality types</vt:lpstr>
      <vt:lpstr>Personality   types</vt:lpstr>
      <vt:lpstr>Personality   types </vt:lpstr>
      <vt:lpstr>BY  MEHMET ÇELİK 54 8/A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   Mehmet çelik 54 8/a</dc:title>
  <dc:creator>BILGISAYAR</dc:creator>
  <cp:lastModifiedBy>BILGISAYAR</cp:lastModifiedBy>
  <cp:revision>18</cp:revision>
  <dcterms:created xsi:type="dcterms:W3CDTF">2012-04-01T17:45:00Z</dcterms:created>
  <dcterms:modified xsi:type="dcterms:W3CDTF">2012-04-01T20:41:42Z</dcterms:modified>
</cp:coreProperties>
</file>